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Layouts/slideLayout7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media/image23.jpg" ContentType="image/png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14.xml" ContentType="application/vnd.openxmlformats-officedocument.presentationml.notesSlid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15.xml" ContentType="application/vnd.openxmlformats-officedocument.presentationml.notesSlide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56" r:id="rId1"/>
    <p:sldMasterId id="2147483651" r:id="rId2"/>
    <p:sldMasterId id="2147483665" r:id="rId3"/>
    <p:sldMasterId id="2147483660" r:id="rId4"/>
  </p:sldMasterIdLst>
  <p:notesMasterIdLst>
    <p:notesMasterId r:id="rId45"/>
  </p:notesMasterIdLst>
  <p:handoutMasterIdLst>
    <p:handoutMasterId r:id="rId46"/>
  </p:handoutMasterIdLst>
  <p:sldIdLst>
    <p:sldId id="281" r:id="rId5"/>
    <p:sldId id="380" r:id="rId6"/>
    <p:sldId id="383" r:id="rId7"/>
    <p:sldId id="381" r:id="rId8"/>
    <p:sldId id="384" r:id="rId9"/>
    <p:sldId id="356" r:id="rId10"/>
    <p:sldId id="385" r:id="rId11"/>
    <p:sldId id="386" r:id="rId12"/>
    <p:sldId id="387" r:id="rId13"/>
    <p:sldId id="388" r:id="rId14"/>
    <p:sldId id="389" r:id="rId15"/>
    <p:sldId id="390" r:id="rId16"/>
    <p:sldId id="391" r:id="rId17"/>
    <p:sldId id="392" r:id="rId18"/>
    <p:sldId id="421" r:id="rId19"/>
    <p:sldId id="394" r:id="rId20"/>
    <p:sldId id="396" r:id="rId21"/>
    <p:sldId id="397" r:id="rId22"/>
    <p:sldId id="398" r:id="rId23"/>
    <p:sldId id="399" r:id="rId24"/>
    <p:sldId id="400" r:id="rId25"/>
    <p:sldId id="422" r:id="rId26"/>
    <p:sldId id="423" r:id="rId27"/>
    <p:sldId id="405" r:id="rId28"/>
    <p:sldId id="424" r:id="rId29"/>
    <p:sldId id="425" r:id="rId30"/>
    <p:sldId id="408" r:id="rId31"/>
    <p:sldId id="427" r:id="rId32"/>
    <p:sldId id="428" r:id="rId33"/>
    <p:sldId id="411" r:id="rId34"/>
    <p:sldId id="412" r:id="rId35"/>
    <p:sldId id="414" r:id="rId36"/>
    <p:sldId id="417" r:id="rId37"/>
    <p:sldId id="416" r:id="rId38"/>
    <p:sldId id="415" r:id="rId39"/>
    <p:sldId id="418" r:id="rId40"/>
    <p:sldId id="429" r:id="rId41"/>
    <p:sldId id="420" r:id="rId42"/>
    <p:sldId id="430" r:id="rId43"/>
    <p:sldId id="431" r:id="rId44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47"/>
      <p:bold r:id="rId48"/>
      <p:italic r:id="rId49"/>
      <p:boldItalic r:id="rId50"/>
    </p:embeddedFont>
    <p:embeddedFont>
      <p:font typeface="Segoe UI" panose="020B0502040204020203" pitchFamily="34" charset="0"/>
      <p:regular r:id="rId51"/>
      <p:bold r:id="rId52"/>
      <p:italic r:id="rId53"/>
      <p:boldItalic r:id="rId54"/>
    </p:embeddedFont>
    <p:embeddedFont>
      <p:font typeface="黑体" panose="02010609060101010101" pitchFamily="49" charset="-122"/>
      <p:regular r:id="rId55"/>
    </p:embeddedFont>
    <p:embeddedFont>
      <p:font typeface="楷体" panose="02010609060101010101" pitchFamily="49" charset="-122"/>
      <p:regular r:id="rId56"/>
    </p:embeddedFont>
    <p:embeddedFont>
      <p:font typeface="微软雅黑" panose="020B0503020204020204" pitchFamily="34" charset="-122"/>
      <p:regular r:id="rId57"/>
      <p:bold r:id="rId58"/>
    </p:embeddedFont>
  </p:embeddedFontLst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开头" id="{B1C19B43-EE9D-4DFD-9410-88C624084D1C}">
          <p14:sldIdLst>
            <p14:sldId id="281"/>
          </p14:sldIdLst>
        </p14:section>
        <p14:section name="效果展示" id="{182FE8BD-54BC-437B-8E26-56B53DB1D5D4}">
          <p14:sldIdLst>
            <p14:sldId id="380"/>
            <p14:sldId id="383"/>
            <p14:sldId id="381"/>
          </p14:sldIdLst>
        </p14:section>
        <p14:section name="自我介绍" id="{A8874CCE-217A-405C-B73A-F20894D604A9}">
          <p14:sldIdLst>
            <p14:sldId id="384"/>
            <p14:sldId id="356"/>
            <p14:sldId id="385"/>
          </p14:sldIdLst>
        </p14:section>
        <p14:section name="技术储备" id="{9158CED8-4BEC-4CBC-BDA9-69D23F2FA5B9}">
          <p14:sldIdLst>
            <p14:sldId id="386"/>
            <p14:sldId id="387"/>
          </p14:sldIdLst>
        </p14:section>
        <p14:section name="开发环境" id="{5348B0B1-E63A-4EB9-AD86-165F67D136CD}">
          <p14:sldIdLst>
            <p14:sldId id="388"/>
            <p14:sldId id="389"/>
            <p14:sldId id="390"/>
          </p14:sldIdLst>
        </p14:section>
        <p14:section name="课程安排" id="{C21FE9B3-B5A7-4BE0-A0A4-2C4D8AB5FB57}">
          <p14:sldIdLst>
            <p14:sldId id="391"/>
            <p14:sldId id="392"/>
            <p14:sldId id="421"/>
          </p14:sldIdLst>
        </p14:section>
        <p14:section name="第一天" id="{6AC46E7A-68F7-45E8-985E-A510BC74A8EC}">
          <p14:sldIdLst>
            <p14:sldId id="394"/>
            <p14:sldId id="396"/>
            <p14:sldId id="397"/>
            <p14:sldId id="398"/>
            <p14:sldId id="399"/>
            <p14:sldId id="400"/>
            <p14:sldId id="422"/>
            <p14:sldId id="423"/>
            <p14:sldId id="405"/>
            <p14:sldId id="424"/>
            <p14:sldId id="425"/>
            <p14:sldId id="408"/>
            <p14:sldId id="427"/>
            <p14:sldId id="428"/>
            <p14:sldId id="411"/>
            <p14:sldId id="412"/>
            <p14:sldId id="414"/>
            <p14:sldId id="417"/>
            <p14:sldId id="416"/>
            <p14:sldId id="415"/>
            <p14:sldId id="418"/>
            <p14:sldId id="429"/>
            <p14:sldId id="420"/>
            <p14:sldId id="430"/>
          </p14:sldIdLst>
        </p14:section>
        <p14:section name="第二天" id="{D91B0F36-D2AC-4418-AE26-0D5485878F81}">
          <p14:sldIdLst>
            <p14:sldId id="43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54D26"/>
    <a:srgbClr val="676767"/>
    <a:srgbClr val="017ACD"/>
    <a:srgbClr val="686868"/>
    <a:srgbClr val="007BCC"/>
    <a:srgbClr val="77787A"/>
    <a:srgbClr val="FBD5D5"/>
    <a:srgbClr val="17375E"/>
    <a:srgbClr val="EFF7FF"/>
    <a:srgbClr val="79A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02" autoAdjust="0"/>
    <p:restoredTop sz="94620" autoAdjust="0"/>
  </p:normalViewPr>
  <p:slideViewPr>
    <p:cSldViewPr>
      <p:cViewPr varScale="1">
        <p:scale>
          <a:sx n="139" d="100"/>
          <a:sy n="139" d="100"/>
        </p:scale>
        <p:origin x="276" y="108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3" d="100"/>
          <a:sy n="83" d="100"/>
        </p:scale>
        <p:origin x="-3876" y="-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font" Target="fonts/font1.fntdata"/><Relationship Id="rId50" Type="http://schemas.openxmlformats.org/officeDocument/2006/relationships/font" Target="fonts/font4.fntdata"/><Relationship Id="rId55" Type="http://schemas.openxmlformats.org/officeDocument/2006/relationships/font" Target="fonts/font9.fntdata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notesMaster" Target="notesMasters/notesMaster1.xml"/><Relationship Id="rId53" Type="http://schemas.openxmlformats.org/officeDocument/2006/relationships/font" Target="fonts/font7.fntdata"/><Relationship Id="rId58" Type="http://schemas.openxmlformats.org/officeDocument/2006/relationships/font" Target="fonts/font12.fntdata"/><Relationship Id="rId5" Type="http://schemas.openxmlformats.org/officeDocument/2006/relationships/slide" Target="slides/slide1.xml"/><Relationship Id="rId61" Type="http://schemas.openxmlformats.org/officeDocument/2006/relationships/theme" Target="theme/theme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font" Target="fonts/font2.fntdata"/><Relationship Id="rId56" Type="http://schemas.openxmlformats.org/officeDocument/2006/relationships/font" Target="fonts/font10.fntdata"/><Relationship Id="rId8" Type="http://schemas.openxmlformats.org/officeDocument/2006/relationships/slide" Target="slides/slide4.xml"/><Relationship Id="rId51" Type="http://schemas.openxmlformats.org/officeDocument/2006/relationships/font" Target="fonts/font5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handoutMaster" Target="handoutMasters/handoutMaster1.xml"/><Relationship Id="rId59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font" Target="fonts/font8.fntdata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font" Target="fonts/font3.fntdata"/><Relationship Id="rId57" Type="http://schemas.openxmlformats.org/officeDocument/2006/relationships/font" Target="fonts/font11.fntdata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font" Target="fonts/font6.fntdata"/><Relationship Id="rId60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A4070163-C5F3-440B-9CC8-2F6C5073E24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ea typeface="宋体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EA71028-407B-4869-BE24-F22899A3413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defRPr sz="1200">
                <a:ea typeface="宋体" charset="-122"/>
              </a:defRPr>
            </a:lvl1pPr>
          </a:lstStyle>
          <a:p>
            <a:pPr>
              <a:defRPr/>
            </a:pPr>
            <a:fld id="{3BF9BEBB-0C8C-448F-8B1E-AB3D3A63D298}" type="datetimeFigureOut">
              <a:rPr lang="zh-CN" altLang="en-US"/>
              <a:pPr>
                <a:defRPr/>
              </a:pPr>
              <a:t>2020/3/5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06E6499-8B46-4BFE-9C47-2D12F606E17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ea typeface="宋体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6D1A759-2D72-46DE-964D-133FA0F9DE6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fld id="{16C04FFA-30FB-4789-AF0D-FE45D693E85B}" type="slidenum">
              <a:rPr lang="zh-CN" altLang="en-US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BB05004D-ABEC-4E18-A85A-8C220EC8E26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1A289A7-9BC8-4A1E-81F0-DA5561202DC6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7C6C0DFE-995E-4476-9553-BCD59C7C9BF9}" type="datetimeFigureOut">
              <a:rPr lang="zh-CN" altLang="en-US"/>
              <a:pPr>
                <a:defRPr/>
              </a:pPr>
              <a:t>2020/3/5</a:t>
            </a:fld>
            <a:endParaRPr lang="zh-CN" altLang="en-US"/>
          </a:p>
        </p:txBody>
      </p:sp>
      <p:sp>
        <p:nvSpPr>
          <p:cNvPr id="4" name="幻灯片图像占位符 3">
            <a:extLst>
              <a:ext uri="{FF2B5EF4-FFF2-40B4-BE49-F238E27FC236}">
                <a16:creationId xmlns:a16="http://schemas.microsoft.com/office/drawing/2014/main" id="{78E8FBE5-F536-40FF-8944-FA81976D0FC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>
            <a:extLst>
              <a:ext uri="{FF2B5EF4-FFF2-40B4-BE49-F238E27FC236}">
                <a16:creationId xmlns:a16="http://schemas.microsoft.com/office/drawing/2014/main" id="{36C1DF88-90BF-48F3-B06B-77CE0F499C7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E67D69D-2C35-4B8F-8821-DB4F97F6C72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44F51E5-2BB5-45F6-816A-806EAAA5FD3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1E6D2325-92D3-44C5-B559-71D9348616A0}" type="slidenum">
              <a:rPr lang="zh-CN" altLang="en-US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6D2325-92D3-44C5-B559-71D9348616A0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05666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6D2325-92D3-44C5-B559-71D9348616A0}" type="slidenum">
              <a:rPr lang="zh-CN" altLang="en-US" smtClean="0"/>
              <a:pPr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79925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6D2325-92D3-44C5-B559-71D9348616A0}" type="slidenum">
              <a:rPr lang="zh-CN" altLang="en-US" smtClean="0"/>
              <a:pPr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07323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6D2325-92D3-44C5-B559-71D9348616A0}" type="slidenum">
              <a:rPr lang="zh-CN" altLang="en-US" smtClean="0"/>
              <a:pPr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37655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6D2325-92D3-44C5-B559-71D9348616A0}" type="slidenum">
              <a:rPr lang="zh-CN" altLang="en-US" smtClean="0"/>
              <a:pPr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57154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6D2325-92D3-44C5-B559-71D9348616A0}" type="slidenum">
              <a:rPr lang="zh-CN" altLang="en-US" smtClean="0"/>
              <a:pPr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73817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6D2325-92D3-44C5-B559-71D9348616A0}" type="slidenum">
              <a:rPr lang="zh-CN" altLang="en-US" smtClean="0"/>
              <a:pPr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13884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6D2325-92D3-44C5-B559-71D9348616A0}" type="slidenum">
              <a:rPr lang="zh-CN" altLang="en-US" smtClean="0"/>
              <a:pPr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59988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6D2325-92D3-44C5-B559-71D9348616A0}" type="slidenum">
              <a:rPr lang="zh-CN" altLang="en-US" smtClean="0"/>
              <a:pPr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25197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6D2325-92D3-44C5-B559-71D9348616A0}" type="slidenum">
              <a:rPr lang="zh-CN" altLang="en-US" smtClean="0"/>
              <a:pPr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178460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6D2325-92D3-44C5-B559-71D9348616A0}" type="slidenum">
              <a:rPr lang="zh-CN" altLang="en-US" smtClean="0"/>
              <a:pPr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52189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6D2325-92D3-44C5-B559-71D9348616A0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77439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6D2325-92D3-44C5-B559-71D9348616A0}" type="slidenum">
              <a:rPr lang="zh-CN" altLang="en-US" smtClean="0"/>
              <a:pPr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718054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6D2325-92D3-44C5-B559-71D9348616A0}" type="slidenum">
              <a:rPr lang="zh-CN" altLang="en-US" smtClean="0"/>
              <a:pPr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67969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6D2325-92D3-44C5-B559-71D9348616A0}" type="slidenum">
              <a:rPr lang="zh-CN" altLang="en-US" smtClean="0"/>
              <a:pPr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2099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6D2325-92D3-44C5-B559-71D9348616A0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95049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6D2325-92D3-44C5-B559-71D9348616A0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97687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6D2325-92D3-44C5-B559-71D9348616A0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04564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6D2325-92D3-44C5-B559-71D9348616A0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52865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6D2325-92D3-44C5-B559-71D9348616A0}" type="slidenum">
              <a:rPr lang="zh-CN" altLang="en-US" smtClean="0"/>
              <a:pPr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95497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6D2325-92D3-44C5-B559-71D9348616A0}" type="slidenum">
              <a:rPr lang="zh-CN" altLang="en-US" smtClean="0"/>
              <a:pPr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59250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6D2325-92D3-44C5-B559-71D9348616A0}" type="slidenum">
              <a:rPr lang="zh-CN" altLang="en-US" smtClean="0"/>
              <a:pPr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69513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956405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18183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266167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51816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948403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981057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654317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emf"/><Relationship Id="rId13" Type="http://schemas.openxmlformats.org/officeDocument/2006/relationships/image" Target="../media/image10.emf"/><Relationship Id="rId18" Type="http://schemas.openxmlformats.org/officeDocument/2006/relationships/image" Target="../media/image15.emf"/><Relationship Id="rId3" Type="http://schemas.openxmlformats.org/officeDocument/2006/relationships/theme" Target="../theme/theme1.xml"/><Relationship Id="rId21" Type="http://schemas.openxmlformats.org/officeDocument/2006/relationships/image" Target="../media/image18.emf"/><Relationship Id="rId7" Type="http://schemas.openxmlformats.org/officeDocument/2006/relationships/image" Target="../media/image4.emf"/><Relationship Id="rId12" Type="http://schemas.openxmlformats.org/officeDocument/2006/relationships/image" Target="../media/image9.emf"/><Relationship Id="rId17" Type="http://schemas.openxmlformats.org/officeDocument/2006/relationships/image" Target="../media/image14.em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3.emf"/><Relationship Id="rId20" Type="http://schemas.openxmlformats.org/officeDocument/2006/relationships/image" Target="../media/image17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8.emf"/><Relationship Id="rId5" Type="http://schemas.openxmlformats.org/officeDocument/2006/relationships/image" Target="../media/image2.emf"/><Relationship Id="rId15" Type="http://schemas.openxmlformats.org/officeDocument/2006/relationships/image" Target="../media/image12.emf"/><Relationship Id="rId10" Type="http://schemas.openxmlformats.org/officeDocument/2006/relationships/image" Target="../media/image7.emf"/><Relationship Id="rId19" Type="http://schemas.openxmlformats.org/officeDocument/2006/relationships/image" Target="../media/image16.emf"/><Relationship Id="rId4" Type="http://schemas.openxmlformats.org/officeDocument/2006/relationships/image" Target="../media/image1.emf"/><Relationship Id="rId9" Type="http://schemas.openxmlformats.org/officeDocument/2006/relationships/image" Target="../media/image6.emf"/><Relationship Id="rId14" Type="http://schemas.openxmlformats.org/officeDocument/2006/relationships/image" Target="../media/image11.emf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.pn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3">
            <a:extLst>
              <a:ext uri="{FF2B5EF4-FFF2-40B4-BE49-F238E27FC236}">
                <a16:creationId xmlns:a16="http://schemas.microsoft.com/office/drawing/2014/main" id="{CB23BAB3-6298-4828-AF6D-9C403BEAF43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6088" y="641350"/>
            <a:ext cx="3127375" cy="3440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4">
            <a:extLst>
              <a:ext uri="{FF2B5EF4-FFF2-40B4-BE49-F238E27FC236}">
                <a16:creationId xmlns:a16="http://schemas.microsoft.com/office/drawing/2014/main" id="{5BEC759E-D9CF-4349-BB66-55D735C9095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9638" y="1065213"/>
            <a:ext cx="2200275" cy="2454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椭圆 3">
            <a:extLst>
              <a:ext uri="{FF2B5EF4-FFF2-40B4-BE49-F238E27FC236}">
                <a16:creationId xmlns:a16="http://schemas.microsoft.com/office/drawing/2014/main" id="{5ECF2572-0066-4843-96AB-D2BA6D315615}"/>
              </a:ext>
            </a:extLst>
          </p:cNvPr>
          <p:cNvSpPr/>
          <p:nvPr userDrawn="1"/>
        </p:nvSpPr>
        <p:spPr bwMode="auto">
          <a:xfrm>
            <a:off x="6381750" y="1384300"/>
            <a:ext cx="463550" cy="46355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itchFamily="34" charset="0"/>
              <a:buNone/>
              <a:defRPr/>
            </a:pPr>
            <a:endParaRPr lang="zh-CN" altLang="en-US">
              <a:latin typeface="+mn-ea"/>
              <a:ea typeface="+mn-ea"/>
            </a:endParaRP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AF3D269D-E57A-4073-AE7E-077C276ABB45}"/>
              </a:ext>
            </a:extLst>
          </p:cNvPr>
          <p:cNvSpPr/>
          <p:nvPr userDrawn="1"/>
        </p:nvSpPr>
        <p:spPr bwMode="auto">
          <a:xfrm>
            <a:off x="2451100" y="1749425"/>
            <a:ext cx="184150" cy="184150"/>
          </a:xfrm>
          <a:prstGeom prst="ellipse">
            <a:avLst/>
          </a:prstGeom>
          <a:solidFill>
            <a:schemeClr val="tx1">
              <a:lumMod val="75000"/>
              <a:lumOff val="25000"/>
              <a:alpha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itchFamily="34" charset="0"/>
              <a:buNone/>
              <a:defRPr/>
            </a:pPr>
            <a:endParaRPr lang="zh-CN" altLang="en-US">
              <a:latin typeface="+mn-ea"/>
              <a:ea typeface="+mn-ea"/>
            </a:endParaRPr>
          </a:p>
        </p:txBody>
      </p:sp>
      <p:sp>
        <p:nvSpPr>
          <p:cNvPr id="6" name="椭圆 10">
            <a:extLst>
              <a:ext uri="{FF2B5EF4-FFF2-40B4-BE49-F238E27FC236}">
                <a16:creationId xmlns:a16="http://schemas.microsoft.com/office/drawing/2014/main" id="{9DB3E3FF-14AA-4F83-8A65-09D12620F09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5240338" y="3937000"/>
            <a:ext cx="219075" cy="21907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buFont typeface="Arial" charset="0"/>
              <a:buNone/>
              <a:defRPr/>
            </a:pPr>
            <a:endParaRPr lang="zh-CN" altLang="en-US">
              <a:latin typeface="+mn-ea"/>
              <a:ea typeface="+mn-ea"/>
            </a:endParaRP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60EE2274-CB34-4EF2-B416-B2E81231F6FD}"/>
              </a:ext>
            </a:extLst>
          </p:cNvPr>
          <p:cNvSpPr/>
          <p:nvPr userDrawn="1"/>
        </p:nvSpPr>
        <p:spPr bwMode="auto">
          <a:xfrm>
            <a:off x="3265488" y="1939925"/>
            <a:ext cx="128587" cy="13017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itchFamily="34" charset="0"/>
              <a:buNone/>
              <a:defRPr/>
            </a:pPr>
            <a:endParaRPr lang="zh-CN" altLang="en-US">
              <a:latin typeface="+mn-ea"/>
              <a:ea typeface="+mn-ea"/>
            </a:endParaRPr>
          </a:p>
        </p:txBody>
      </p:sp>
      <p:pic>
        <p:nvPicPr>
          <p:cNvPr id="1032" name="图片 17">
            <a:extLst>
              <a:ext uri="{FF2B5EF4-FFF2-40B4-BE49-F238E27FC236}">
                <a16:creationId xmlns:a16="http://schemas.microsoft.com/office/drawing/2014/main" id="{3DDD1BE1-A2CF-454E-8012-C13095929739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2338" y="1581150"/>
            <a:ext cx="2174875" cy="595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3" name="Picture 5">
            <a:extLst>
              <a:ext uri="{FF2B5EF4-FFF2-40B4-BE49-F238E27FC236}">
                <a16:creationId xmlns:a16="http://schemas.microsoft.com/office/drawing/2014/main" id="{EC33554A-6702-4573-AC0B-5F5B54A9F64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7163" y="1460500"/>
            <a:ext cx="212725" cy="290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034" name="组合 43">
            <a:extLst>
              <a:ext uri="{FF2B5EF4-FFF2-40B4-BE49-F238E27FC236}">
                <a16:creationId xmlns:a16="http://schemas.microsoft.com/office/drawing/2014/main" id="{D1286329-58CF-4BC0-A16D-A4796C8A25B0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6100763" y="1751013"/>
            <a:ext cx="130175" cy="128587"/>
            <a:chOff x="6101548" y="1750326"/>
            <a:chExt cx="129654" cy="129654"/>
          </a:xfrm>
        </p:grpSpPr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7AB70B41-3D4A-41AD-9AAB-A85C6B2B7541}"/>
                </a:ext>
              </a:extLst>
            </p:cNvPr>
            <p:cNvSpPr/>
            <p:nvPr/>
          </p:nvSpPr>
          <p:spPr bwMode="auto">
            <a:xfrm>
              <a:off x="6101548" y="1750326"/>
              <a:ext cx="129654" cy="129654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8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buFont typeface="Arial" pitchFamily="34" charset="0"/>
                <a:buNone/>
                <a:defRPr/>
              </a:pPr>
              <a:endParaRPr lang="zh-CN" altLang="en-US">
                <a:latin typeface="+mn-ea"/>
                <a:ea typeface="+mn-ea"/>
              </a:endParaRPr>
            </a:p>
          </p:txBody>
        </p:sp>
        <p:pic>
          <p:nvPicPr>
            <p:cNvPr id="1066" name="Picture 6">
              <a:extLst>
                <a:ext uri="{FF2B5EF4-FFF2-40B4-BE49-F238E27FC236}">
                  <a16:creationId xmlns:a16="http://schemas.microsoft.com/office/drawing/2014/main" id="{95C8E7E2-D9C0-4D97-848D-8D9B834E59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25394" y="1772988"/>
              <a:ext cx="84329" cy="84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1035" name="Picture 7">
            <a:extLst>
              <a:ext uri="{FF2B5EF4-FFF2-40B4-BE49-F238E27FC236}">
                <a16:creationId xmlns:a16="http://schemas.microsoft.com/office/drawing/2014/main" id="{8CC36C1B-22ED-41ED-90D8-9240CFF43A4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5900" y="3994150"/>
            <a:ext cx="117475" cy="136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036" name="组合 41">
            <a:extLst>
              <a:ext uri="{FF2B5EF4-FFF2-40B4-BE49-F238E27FC236}">
                <a16:creationId xmlns:a16="http://schemas.microsoft.com/office/drawing/2014/main" id="{1404E01C-4BFC-4768-990E-489C8F52087B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3040063" y="546100"/>
            <a:ext cx="225425" cy="225425"/>
            <a:chOff x="3039900" y="545911"/>
            <a:chExt cx="225188" cy="225188"/>
          </a:xfrm>
        </p:grpSpPr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5A4908AC-4962-422B-8D34-410BE944F5FD}"/>
                </a:ext>
              </a:extLst>
            </p:cNvPr>
            <p:cNvSpPr/>
            <p:nvPr/>
          </p:nvSpPr>
          <p:spPr bwMode="auto">
            <a:xfrm>
              <a:off x="3039900" y="545911"/>
              <a:ext cx="225188" cy="225188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6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buFont typeface="Arial" pitchFamily="34" charset="0"/>
                <a:buNone/>
                <a:defRPr/>
              </a:pPr>
              <a:endParaRPr lang="zh-CN" altLang="en-US">
                <a:latin typeface="+mn-ea"/>
                <a:ea typeface="+mn-ea"/>
              </a:endParaRPr>
            </a:p>
          </p:txBody>
        </p:sp>
        <p:pic>
          <p:nvPicPr>
            <p:cNvPr id="2" name="Picture 8">
              <a:extLst>
                <a:ext uri="{FF2B5EF4-FFF2-40B4-BE49-F238E27FC236}">
                  <a16:creationId xmlns:a16="http://schemas.microsoft.com/office/drawing/2014/main" id="{845A2D72-AC54-4D34-91A0-BDD04611A8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80775" y="600432"/>
              <a:ext cx="143438" cy="1100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037" name="组合 37">
            <a:extLst>
              <a:ext uri="{FF2B5EF4-FFF2-40B4-BE49-F238E27FC236}">
                <a16:creationId xmlns:a16="http://schemas.microsoft.com/office/drawing/2014/main" id="{2ADBF3ED-23D2-4F5C-806F-3AA55D4E3D07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2586038" y="3022600"/>
            <a:ext cx="185737" cy="185738"/>
            <a:chOff x="2586251" y="3022980"/>
            <a:chExt cx="88710" cy="88710"/>
          </a:xfrm>
          <a:solidFill>
            <a:srgbClr val="C00000"/>
          </a:solidFill>
        </p:grpSpPr>
        <p:sp>
          <p:nvSpPr>
            <p:cNvPr id="20" name="椭圆 9">
              <a:extLst>
                <a:ext uri="{FF2B5EF4-FFF2-40B4-BE49-F238E27FC236}">
                  <a16:creationId xmlns:a16="http://schemas.microsoft.com/office/drawing/2014/main" id="{4B33F14E-FF1B-4F83-8616-65DC67D59F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86251" y="3022980"/>
              <a:ext cx="88710" cy="8871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9pPr>
            </a:lstStyle>
            <a:p>
              <a:pPr>
                <a:buFont typeface="Arial" charset="0"/>
                <a:buNone/>
                <a:defRPr/>
              </a:pPr>
              <a:endParaRPr lang="zh-CN" altLang="en-US">
                <a:latin typeface="+mn-ea"/>
                <a:ea typeface="+mn-ea"/>
              </a:endParaRPr>
            </a:p>
          </p:txBody>
        </p:sp>
        <p:pic>
          <p:nvPicPr>
            <p:cNvPr id="1064" name="Picture 10">
              <a:extLst>
                <a:ext uri="{FF2B5EF4-FFF2-40B4-BE49-F238E27FC236}">
                  <a16:creationId xmlns:a16="http://schemas.microsoft.com/office/drawing/2014/main" id="{142383C5-BBA8-4C7C-B835-B2038B8E74F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11596" y="3041493"/>
              <a:ext cx="45720" cy="51684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1038" name="Picture 11">
            <a:extLst>
              <a:ext uri="{FF2B5EF4-FFF2-40B4-BE49-F238E27FC236}">
                <a16:creationId xmlns:a16="http://schemas.microsoft.com/office/drawing/2014/main" id="{7F3360C8-C339-4ABA-AA32-F36DD51AA32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4063" y="1974850"/>
            <a:ext cx="71437" cy="77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3" name="椭圆 22">
            <a:extLst>
              <a:ext uri="{FF2B5EF4-FFF2-40B4-BE49-F238E27FC236}">
                <a16:creationId xmlns:a16="http://schemas.microsoft.com/office/drawing/2014/main" id="{DA559A23-CA00-4D7D-BB1A-84AB7AE08C5E}"/>
              </a:ext>
            </a:extLst>
          </p:cNvPr>
          <p:cNvSpPr/>
          <p:nvPr userDrawn="1"/>
        </p:nvSpPr>
        <p:spPr bwMode="auto">
          <a:xfrm>
            <a:off x="7113588" y="2630488"/>
            <a:ext cx="250825" cy="249237"/>
          </a:xfrm>
          <a:prstGeom prst="ellipse">
            <a:avLst/>
          </a:prstGeom>
          <a:solidFill>
            <a:schemeClr val="tx1">
              <a:lumMod val="75000"/>
              <a:lumOff val="25000"/>
              <a:alpha val="86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itchFamily="34" charset="0"/>
              <a:buNone/>
              <a:defRPr/>
            </a:pPr>
            <a:endParaRPr lang="zh-CN" altLang="en-US">
              <a:latin typeface="+mn-ea"/>
              <a:ea typeface="+mn-ea"/>
            </a:endParaRPr>
          </a:p>
        </p:txBody>
      </p:sp>
      <p:pic>
        <p:nvPicPr>
          <p:cNvPr id="1040" name="Picture 15">
            <a:extLst>
              <a:ext uri="{FF2B5EF4-FFF2-40B4-BE49-F238E27FC236}">
                <a16:creationId xmlns:a16="http://schemas.microsoft.com/office/drawing/2014/main" id="{FF3370C8-B496-4A4A-B5AE-55CD7658F93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5500" y="2690813"/>
            <a:ext cx="133350" cy="128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041" name="组合 46">
            <a:extLst>
              <a:ext uri="{FF2B5EF4-FFF2-40B4-BE49-F238E27FC236}">
                <a16:creationId xmlns:a16="http://schemas.microsoft.com/office/drawing/2014/main" id="{BA2B1370-40C4-4D72-AC59-A7ED742B190A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2327275" y="3386138"/>
            <a:ext cx="258763" cy="258762"/>
            <a:chOff x="1798978" y="3519004"/>
            <a:chExt cx="259307" cy="259307"/>
          </a:xfrm>
        </p:grpSpPr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C87E0E7B-77C0-4511-9F7E-7324D9DE1BDF}"/>
                </a:ext>
              </a:extLst>
            </p:cNvPr>
            <p:cNvSpPr/>
            <p:nvPr/>
          </p:nvSpPr>
          <p:spPr bwMode="auto">
            <a:xfrm>
              <a:off x="1798978" y="3519004"/>
              <a:ext cx="259307" cy="259307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3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buFont typeface="Arial" pitchFamily="34" charset="0"/>
                <a:buNone/>
                <a:defRPr/>
              </a:pPr>
              <a:endParaRPr lang="zh-CN" altLang="en-US">
                <a:latin typeface="+mn-ea"/>
                <a:ea typeface="+mn-ea"/>
              </a:endParaRPr>
            </a:p>
          </p:txBody>
        </p:sp>
        <p:pic>
          <p:nvPicPr>
            <p:cNvPr id="1062" name="Picture 2">
              <a:extLst>
                <a:ext uri="{FF2B5EF4-FFF2-40B4-BE49-F238E27FC236}">
                  <a16:creationId xmlns:a16="http://schemas.microsoft.com/office/drawing/2014/main" id="{6C7D673E-1BFF-49AA-9811-586E8D4B86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2039" y="3616294"/>
              <a:ext cx="173184" cy="859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042" name="组合 38">
            <a:extLst>
              <a:ext uri="{FF2B5EF4-FFF2-40B4-BE49-F238E27FC236}">
                <a16:creationId xmlns:a16="http://schemas.microsoft.com/office/drawing/2014/main" id="{F8A730D8-A406-4A5F-944E-0809645165A9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976313" y="1046163"/>
            <a:ext cx="300037" cy="300037"/>
            <a:chOff x="748396" y="764271"/>
            <a:chExt cx="300782" cy="300782"/>
          </a:xfrm>
        </p:grpSpPr>
        <p:sp>
          <p:nvSpPr>
            <p:cNvPr id="29" name="椭圆 28">
              <a:extLst>
                <a:ext uri="{FF2B5EF4-FFF2-40B4-BE49-F238E27FC236}">
                  <a16:creationId xmlns:a16="http://schemas.microsoft.com/office/drawing/2014/main" id="{52BD6311-820B-4243-8285-EE755F501CCC}"/>
                </a:ext>
              </a:extLst>
            </p:cNvPr>
            <p:cNvSpPr/>
            <p:nvPr/>
          </p:nvSpPr>
          <p:spPr bwMode="auto">
            <a:xfrm>
              <a:off x="748396" y="764271"/>
              <a:ext cx="300782" cy="300782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4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buFont typeface="Arial" pitchFamily="34" charset="0"/>
                <a:buNone/>
                <a:defRPr/>
              </a:pPr>
              <a:endParaRPr lang="zh-CN" altLang="en-US">
                <a:latin typeface="+mn-ea"/>
                <a:ea typeface="+mn-ea"/>
              </a:endParaRPr>
            </a:p>
          </p:txBody>
        </p:sp>
        <p:pic>
          <p:nvPicPr>
            <p:cNvPr id="1060" name="Picture 4">
              <a:extLst>
                <a:ext uri="{FF2B5EF4-FFF2-40B4-BE49-F238E27FC236}">
                  <a16:creationId xmlns:a16="http://schemas.microsoft.com/office/drawing/2014/main" id="{A3F01409-74DB-41C9-BE42-EE5B02FA69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7106" y="856341"/>
              <a:ext cx="203362" cy="1166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043" name="组合 42">
            <a:extLst>
              <a:ext uri="{FF2B5EF4-FFF2-40B4-BE49-F238E27FC236}">
                <a16:creationId xmlns:a16="http://schemas.microsoft.com/office/drawing/2014/main" id="{84783B08-18FB-4922-98E1-8BF1471196CF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763713" y="4391025"/>
            <a:ext cx="300037" cy="300038"/>
            <a:chOff x="1365228" y="4292790"/>
            <a:chExt cx="300782" cy="300782"/>
          </a:xfrm>
        </p:grpSpPr>
        <p:sp>
          <p:nvSpPr>
            <p:cNvPr id="32" name="椭圆 31">
              <a:extLst>
                <a:ext uri="{FF2B5EF4-FFF2-40B4-BE49-F238E27FC236}">
                  <a16:creationId xmlns:a16="http://schemas.microsoft.com/office/drawing/2014/main" id="{F4CEEC0A-FE49-4E3F-9354-5C393F3F420B}"/>
                </a:ext>
              </a:extLst>
            </p:cNvPr>
            <p:cNvSpPr/>
            <p:nvPr/>
          </p:nvSpPr>
          <p:spPr bwMode="auto">
            <a:xfrm>
              <a:off x="1365228" y="4292790"/>
              <a:ext cx="300782" cy="300782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buFont typeface="Arial" pitchFamily="34" charset="0"/>
                <a:buNone/>
                <a:defRPr/>
              </a:pPr>
              <a:endParaRPr lang="zh-CN" altLang="en-US">
                <a:latin typeface="+mn-ea"/>
                <a:ea typeface="+mn-ea"/>
              </a:endParaRPr>
            </a:p>
          </p:txBody>
        </p:sp>
        <p:pic>
          <p:nvPicPr>
            <p:cNvPr id="1058" name="Picture 5">
              <a:extLst>
                <a:ext uri="{FF2B5EF4-FFF2-40B4-BE49-F238E27FC236}">
                  <a16:creationId xmlns:a16="http://schemas.microsoft.com/office/drawing/2014/main" id="{D22404B7-8281-4AE8-B40E-E494CDD099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7391" y="4364115"/>
              <a:ext cx="196455" cy="1581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044" name="组合 1">
            <a:extLst>
              <a:ext uri="{FF2B5EF4-FFF2-40B4-BE49-F238E27FC236}">
                <a16:creationId xmlns:a16="http://schemas.microsoft.com/office/drawing/2014/main" id="{DDCEDF3E-7CA4-4933-8D5F-89708B07D523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169988" y="2619375"/>
            <a:ext cx="300037" cy="300038"/>
            <a:chOff x="1169908" y="2618983"/>
            <a:chExt cx="300782" cy="300782"/>
          </a:xfrm>
        </p:grpSpPr>
        <p:sp>
          <p:nvSpPr>
            <p:cNvPr id="35" name="椭圆 34">
              <a:extLst>
                <a:ext uri="{FF2B5EF4-FFF2-40B4-BE49-F238E27FC236}">
                  <a16:creationId xmlns:a16="http://schemas.microsoft.com/office/drawing/2014/main" id="{1201F855-1C95-4216-9E18-4368AE0B53C7}"/>
                </a:ext>
              </a:extLst>
            </p:cNvPr>
            <p:cNvSpPr/>
            <p:nvPr/>
          </p:nvSpPr>
          <p:spPr bwMode="auto">
            <a:xfrm>
              <a:off x="1169908" y="2618983"/>
              <a:ext cx="300782" cy="300782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8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buFont typeface="Arial" pitchFamily="34" charset="0"/>
                <a:buNone/>
                <a:defRPr/>
              </a:pPr>
              <a:endParaRPr lang="zh-CN" altLang="en-US">
                <a:latin typeface="+mn-ea"/>
                <a:ea typeface="+mn-ea"/>
              </a:endParaRPr>
            </a:p>
          </p:txBody>
        </p:sp>
        <p:pic>
          <p:nvPicPr>
            <p:cNvPr id="1056" name="Picture 6">
              <a:extLst>
                <a:ext uri="{FF2B5EF4-FFF2-40B4-BE49-F238E27FC236}">
                  <a16:creationId xmlns:a16="http://schemas.microsoft.com/office/drawing/2014/main" id="{51264358-D948-4854-BC5E-2BA8419AE1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14531" y="2690308"/>
              <a:ext cx="211536" cy="1811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045" name="组合 49">
            <a:extLst>
              <a:ext uri="{FF2B5EF4-FFF2-40B4-BE49-F238E27FC236}">
                <a16:creationId xmlns:a16="http://schemas.microsoft.com/office/drawing/2014/main" id="{9FB9AF9D-3C98-4DA7-8060-4194B8B6D93E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7781925" y="4046538"/>
            <a:ext cx="320675" cy="320675"/>
            <a:chOff x="7874758" y="4418464"/>
            <a:chExt cx="320722" cy="320722"/>
          </a:xfrm>
        </p:grpSpPr>
        <p:sp>
          <p:nvSpPr>
            <p:cNvPr id="38" name="椭圆 37">
              <a:extLst>
                <a:ext uri="{FF2B5EF4-FFF2-40B4-BE49-F238E27FC236}">
                  <a16:creationId xmlns:a16="http://schemas.microsoft.com/office/drawing/2014/main" id="{25BEFD67-DBF8-488B-8CF5-DC7CCF541F79}"/>
                </a:ext>
              </a:extLst>
            </p:cNvPr>
            <p:cNvSpPr/>
            <p:nvPr/>
          </p:nvSpPr>
          <p:spPr bwMode="auto">
            <a:xfrm>
              <a:off x="7874758" y="4418464"/>
              <a:ext cx="320722" cy="320722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buFont typeface="Arial" pitchFamily="34" charset="0"/>
                <a:buNone/>
                <a:defRPr/>
              </a:pPr>
              <a:endParaRPr lang="zh-CN" altLang="en-US">
                <a:latin typeface="+mn-ea"/>
                <a:ea typeface="+mn-ea"/>
              </a:endParaRPr>
            </a:p>
          </p:txBody>
        </p:sp>
        <p:pic>
          <p:nvPicPr>
            <p:cNvPr id="1054" name="Picture 7">
              <a:extLst>
                <a:ext uri="{FF2B5EF4-FFF2-40B4-BE49-F238E27FC236}">
                  <a16:creationId xmlns:a16="http://schemas.microsoft.com/office/drawing/2014/main" id="{3554A718-200E-40D2-A1FB-AC14E40F70E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16542" y="4486356"/>
              <a:ext cx="237154" cy="1849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1046" name="Picture 9">
            <a:extLst>
              <a:ext uri="{FF2B5EF4-FFF2-40B4-BE49-F238E27FC236}">
                <a16:creationId xmlns:a16="http://schemas.microsoft.com/office/drawing/2014/main" id="{58EC3786-7ADF-4C1A-86EB-1CE0920639E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9675" y="1773238"/>
            <a:ext cx="127000" cy="136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047" name="组合 45">
            <a:extLst>
              <a:ext uri="{FF2B5EF4-FFF2-40B4-BE49-F238E27FC236}">
                <a16:creationId xmlns:a16="http://schemas.microsoft.com/office/drawing/2014/main" id="{DB400933-7AAB-4CAF-8B7A-AD94C1ED39FB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6613525" y="3433763"/>
            <a:ext cx="258763" cy="258762"/>
            <a:chOff x="8470946" y="4206098"/>
            <a:chExt cx="259071" cy="259071"/>
          </a:xfrm>
        </p:grpSpPr>
        <p:sp>
          <p:nvSpPr>
            <p:cNvPr id="42" name="椭圆 41">
              <a:extLst>
                <a:ext uri="{FF2B5EF4-FFF2-40B4-BE49-F238E27FC236}">
                  <a16:creationId xmlns:a16="http://schemas.microsoft.com/office/drawing/2014/main" id="{F6754B2E-29FF-47BB-A65C-3DFFF26CF756}"/>
                </a:ext>
              </a:extLst>
            </p:cNvPr>
            <p:cNvSpPr/>
            <p:nvPr/>
          </p:nvSpPr>
          <p:spPr bwMode="auto">
            <a:xfrm>
              <a:off x="8470946" y="4206098"/>
              <a:ext cx="259071" cy="259071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23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buFont typeface="Arial" pitchFamily="34" charset="0"/>
                <a:buNone/>
                <a:defRPr/>
              </a:pPr>
              <a:endParaRPr lang="zh-CN" altLang="en-US">
                <a:latin typeface="+mn-ea"/>
                <a:ea typeface="+mn-ea"/>
              </a:endParaRPr>
            </a:p>
          </p:txBody>
        </p:sp>
        <p:pic>
          <p:nvPicPr>
            <p:cNvPr id="1052" name="Picture 10">
              <a:extLst>
                <a:ext uri="{FF2B5EF4-FFF2-40B4-BE49-F238E27FC236}">
                  <a16:creationId xmlns:a16="http://schemas.microsoft.com/office/drawing/2014/main" id="{7C6EE507-DE83-4EB3-BD8E-C23D54C368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30841" y="4263524"/>
              <a:ext cx="145353" cy="1442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048" name="组合 44">
            <a:extLst>
              <a:ext uri="{FF2B5EF4-FFF2-40B4-BE49-F238E27FC236}">
                <a16:creationId xmlns:a16="http://schemas.microsoft.com/office/drawing/2014/main" id="{59D5DD6D-FC4C-4BA7-980D-CD382A6402D4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7308850" y="912813"/>
            <a:ext cx="322263" cy="322262"/>
            <a:chOff x="7308304" y="912172"/>
            <a:chExt cx="323068" cy="323068"/>
          </a:xfrm>
        </p:grpSpPr>
        <p:sp>
          <p:nvSpPr>
            <p:cNvPr id="45" name="椭圆 44">
              <a:extLst>
                <a:ext uri="{FF2B5EF4-FFF2-40B4-BE49-F238E27FC236}">
                  <a16:creationId xmlns:a16="http://schemas.microsoft.com/office/drawing/2014/main" id="{F5F9EEC5-31C8-457A-95F9-03D586354435}"/>
                </a:ext>
              </a:extLst>
            </p:cNvPr>
            <p:cNvSpPr/>
            <p:nvPr/>
          </p:nvSpPr>
          <p:spPr bwMode="auto">
            <a:xfrm>
              <a:off x="7308304" y="912172"/>
              <a:ext cx="323068" cy="323068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31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buFont typeface="Arial" pitchFamily="34" charset="0"/>
                <a:buNone/>
                <a:defRPr/>
              </a:pPr>
              <a:endParaRPr lang="zh-CN" altLang="en-US">
                <a:latin typeface="+mn-ea"/>
                <a:ea typeface="+mn-ea"/>
              </a:endParaRPr>
            </a:p>
          </p:txBody>
        </p:sp>
        <p:pic>
          <p:nvPicPr>
            <p:cNvPr id="1050" name="Picture 11">
              <a:extLst>
                <a:ext uri="{FF2B5EF4-FFF2-40B4-BE49-F238E27FC236}">
                  <a16:creationId xmlns:a16="http://schemas.microsoft.com/office/drawing/2014/main" id="{136AA8A5-D74A-4265-8527-128019E56CB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68238" y="989568"/>
              <a:ext cx="203200" cy="1682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72" r:id="rId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黑体" pitchFamily="49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黑体" pitchFamily="49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黑体" pitchFamily="49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黑体" pitchFamily="49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0" name="组合 18">
            <a:extLst>
              <a:ext uri="{FF2B5EF4-FFF2-40B4-BE49-F238E27FC236}">
                <a16:creationId xmlns:a16="http://schemas.microsoft.com/office/drawing/2014/main" id="{92637580-065C-449F-96B1-DD6F5A53FC62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493713" y="219075"/>
            <a:ext cx="92075" cy="314325"/>
            <a:chOff x="457200" y="427038"/>
            <a:chExt cx="127000" cy="431800"/>
          </a:xfrm>
        </p:grpSpPr>
        <p:sp>
          <p:nvSpPr>
            <p:cNvPr id="8" name="圆角矩形 1">
              <a:extLst>
                <a:ext uri="{FF2B5EF4-FFF2-40B4-BE49-F238E27FC236}">
                  <a16:creationId xmlns:a16="http://schemas.microsoft.com/office/drawing/2014/main" id="{777E11BE-A2B2-44B5-B4B2-994E9B17F7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200" y="427038"/>
              <a:ext cx="127000" cy="126487"/>
            </a:xfrm>
            <a:prstGeom prst="roundRect">
              <a:avLst>
                <a:gd name="adj" fmla="val 16667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Segoe UI" pitchFamily="34" charset="0"/>
                  <a:ea typeface="微软雅黑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Segoe UI" pitchFamily="34" charset="0"/>
                  <a:ea typeface="微软雅黑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Segoe UI" pitchFamily="34" charset="0"/>
                  <a:ea typeface="微软雅黑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Segoe UI" pitchFamily="34" charset="0"/>
                  <a:ea typeface="微软雅黑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Segoe UI" pitchFamily="34" charset="0"/>
                  <a:ea typeface="微软雅黑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Segoe UI" pitchFamily="34" charset="0"/>
                  <a:ea typeface="微软雅黑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Segoe UI" pitchFamily="34" charset="0"/>
                  <a:ea typeface="微软雅黑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Segoe UI" pitchFamily="34" charset="0"/>
                  <a:ea typeface="微软雅黑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Segoe UI" pitchFamily="34" charset="0"/>
                  <a:ea typeface="微软雅黑" pitchFamily="34" charset="-122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9" name="圆角矩形 23">
              <a:extLst>
                <a:ext uri="{FF2B5EF4-FFF2-40B4-BE49-F238E27FC236}">
                  <a16:creationId xmlns:a16="http://schemas.microsoft.com/office/drawing/2014/main" id="{8E27F3DE-1D87-4347-90A1-49E6DC5066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200" y="579695"/>
              <a:ext cx="127000" cy="126487"/>
            </a:xfrm>
            <a:prstGeom prst="roundRect">
              <a:avLst>
                <a:gd name="adj" fmla="val 16667"/>
              </a:avLst>
            </a:pr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9pPr>
            </a:lstStyle>
            <a:p>
              <a:pPr eaLnBrk="1" hangingPunct="1">
                <a:defRPr/>
              </a:pPr>
              <a:endParaRPr lang="zh-CN" altLang="en-US">
                <a:latin typeface="Segoe UI" pitchFamily="34" charset="0"/>
                <a:ea typeface="微软雅黑" pitchFamily="34" charset="-122"/>
              </a:endParaRPr>
            </a:p>
          </p:txBody>
        </p:sp>
        <p:sp>
          <p:nvSpPr>
            <p:cNvPr id="10" name="圆角矩形 24">
              <a:extLst>
                <a:ext uri="{FF2B5EF4-FFF2-40B4-BE49-F238E27FC236}">
                  <a16:creationId xmlns:a16="http://schemas.microsoft.com/office/drawing/2014/main" id="{0ACF9684-25AF-44A4-A1CB-E0775511CF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200" y="732351"/>
              <a:ext cx="127000" cy="126487"/>
            </a:xfrm>
            <a:prstGeom prst="roundRect">
              <a:avLst>
                <a:gd name="adj" fmla="val 16667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Segoe UI" pitchFamily="34" charset="0"/>
                  <a:ea typeface="微软雅黑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Segoe UI" pitchFamily="34" charset="0"/>
                  <a:ea typeface="微软雅黑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Segoe UI" pitchFamily="34" charset="0"/>
                  <a:ea typeface="微软雅黑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Segoe UI" pitchFamily="34" charset="0"/>
                  <a:ea typeface="微软雅黑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Segoe UI" pitchFamily="34" charset="0"/>
                  <a:ea typeface="微软雅黑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Segoe UI" pitchFamily="34" charset="0"/>
                  <a:ea typeface="微软雅黑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Segoe UI" pitchFamily="34" charset="0"/>
                  <a:ea typeface="微软雅黑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Segoe UI" pitchFamily="34" charset="0"/>
                  <a:ea typeface="微软雅黑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Segoe UI" pitchFamily="34" charset="0"/>
                  <a:ea typeface="微软雅黑" pitchFamily="34" charset="-122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11" name="矩形 10">
            <a:extLst>
              <a:ext uri="{FF2B5EF4-FFF2-40B4-BE49-F238E27FC236}">
                <a16:creationId xmlns:a16="http://schemas.microsoft.com/office/drawing/2014/main" id="{EB43E441-9DD1-4FFD-BE3B-85B4483D9924}"/>
              </a:ext>
            </a:extLst>
          </p:cNvPr>
          <p:cNvSpPr/>
          <p:nvPr userDrawn="1"/>
        </p:nvSpPr>
        <p:spPr bwMode="auto">
          <a:xfrm>
            <a:off x="8167688" y="5049838"/>
            <a:ext cx="976312" cy="9366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itchFamily="34" charset="0"/>
              <a:buNone/>
              <a:defRPr/>
            </a:pPr>
            <a:endParaRPr lang="zh-CN" altLang="en-US">
              <a:latin typeface="Segoe UI" pitchFamily="34" charset="0"/>
              <a:ea typeface="微软雅黑" pitchFamily="34" charset="-122"/>
            </a:endParaRPr>
          </a:p>
        </p:txBody>
      </p:sp>
      <p:sp>
        <p:nvSpPr>
          <p:cNvPr id="2052" name="圆角矩形 3">
            <a:extLst>
              <a:ext uri="{FF2B5EF4-FFF2-40B4-BE49-F238E27FC236}">
                <a16:creationId xmlns:a16="http://schemas.microsoft.com/office/drawing/2014/main" id="{D344DD12-7B2C-4EDA-AB03-440A2682BB97}"/>
              </a:ext>
            </a:extLst>
          </p:cNvPr>
          <p:cNvSpPr>
            <a:spLocks/>
          </p:cNvSpPr>
          <p:nvPr userDrawn="1"/>
        </p:nvSpPr>
        <p:spPr bwMode="auto">
          <a:xfrm>
            <a:off x="7375525" y="-19050"/>
            <a:ext cx="1281113" cy="627063"/>
          </a:xfrm>
          <a:custGeom>
            <a:avLst/>
            <a:gdLst>
              <a:gd name="T0" fmla="*/ 13706740 w 1180531"/>
              <a:gd name="T1" fmla="*/ 0 h 577560"/>
              <a:gd name="T2" fmla="*/ 13706740 w 1180531"/>
              <a:gd name="T3" fmla="*/ 5444423 h 577560"/>
              <a:gd name="T4" fmla="*/ 12365510 w 1180531"/>
              <a:gd name="T5" fmla="*/ 6805598 h 577560"/>
              <a:gd name="T6" fmla="*/ 1341216 w 1180531"/>
              <a:gd name="T7" fmla="*/ 6805598 h 577560"/>
              <a:gd name="T8" fmla="*/ 0 w 1180531"/>
              <a:gd name="T9" fmla="*/ 5444423 h 577560"/>
              <a:gd name="T10" fmla="*/ 0 w 1180531"/>
              <a:gd name="T11" fmla="*/ 0 h 57756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180531" h="577560">
                <a:moveTo>
                  <a:pt x="1180531" y="0"/>
                </a:moveTo>
                <a:lnTo>
                  <a:pt x="1180531" y="462045"/>
                </a:lnTo>
                <a:cubicBezTo>
                  <a:pt x="1180531" y="525842"/>
                  <a:pt x="1128813" y="577560"/>
                  <a:pt x="1065016" y="577560"/>
                </a:cubicBezTo>
                <a:lnTo>
                  <a:pt x="115515" y="577560"/>
                </a:lnTo>
                <a:cubicBezTo>
                  <a:pt x="51718" y="577560"/>
                  <a:pt x="0" y="525842"/>
                  <a:pt x="0" y="462045"/>
                </a:cubicBezTo>
                <a:lnTo>
                  <a:pt x="0" y="0"/>
                </a:lnTo>
              </a:path>
            </a:pathLst>
          </a:custGeom>
          <a:solidFill>
            <a:srgbClr val="C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2053" name="图片 1">
            <a:extLst>
              <a:ext uri="{FF2B5EF4-FFF2-40B4-BE49-F238E27FC236}">
                <a16:creationId xmlns:a16="http://schemas.microsoft.com/office/drawing/2014/main" id="{0AB1A1C3-4C62-453D-970D-3B1E6B7E1ED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400" y="50800"/>
            <a:ext cx="1265238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矩形 22">
            <a:extLst>
              <a:ext uri="{FF2B5EF4-FFF2-40B4-BE49-F238E27FC236}">
                <a16:creationId xmlns:a16="http://schemas.microsoft.com/office/drawing/2014/main" id="{ACEB23B9-9B6D-4F87-82B1-571356167D3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5049838"/>
            <a:ext cx="8113713" cy="9366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buFont typeface="Arial" charset="0"/>
              <a:buNone/>
              <a:defRPr/>
            </a:pPr>
            <a:endParaRPr lang="zh-CN" altLang="en-US">
              <a:latin typeface="Segoe UI" pitchFamily="34" charset="0"/>
              <a:ea typeface="微软雅黑" pitchFamily="3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黑体" pitchFamily="49" charset="-122"/>
          <a:ea typeface="黑体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黑体" pitchFamily="49" charset="-122"/>
          <a:ea typeface="黑体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黑体" pitchFamily="49" charset="-122"/>
          <a:ea typeface="黑体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黑体" pitchFamily="49" charset="-122"/>
          <a:ea typeface="黑体" pitchFamily="49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黑体" pitchFamily="49" charset="-122"/>
          <a:ea typeface="黑体" pitchFamily="49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黑体" pitchFamily="49" charset="-122"/>
          <a:ea typeface="黑体" pitchFamily="49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黑体" pitchFamily="49" charset="-122"/>
          <a:ea typeface="黑体" pitchFamily="49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黑体" pitchFamily="49" charset="-122"/>
          <a:ea typeface="黑体" pitchFamily="49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4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56136450-B150-4533-87F5-D6E689E77E12}"/>
              </a:ext>
            </a:extLst>
          </p:cNvPr>
          <p:cNvSpPr/>
          <p:nvPr userDrawn="1"/>
        </p:nvSpPr>
        <p:spPr bwMode="auto">
          <a:xfrm>
            <a:off x="8167688" y="5049838"/>
            <a:ext cx="976312" cy="9366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itchFamily="34" charset="0"/>
              <a:buNone/>
              <a:defRPr/>
            </a:pPr>
            <a:endParaRPr lang="zh-CN" altLang="en-US">
              <a:latin typeface="Segoe UI" pitchFamily="34" charset="0"/>
              <a:ea typeface="微软雅黑" pitchFamily="34" charset="-122"/>
            </a:endParaRPr>
          </a:p>
        </p:txBody>
      </p:sp>
      <p:sp>
        <p:nvSpPr>
          <p:cNvPr id="3075" name="圆角矩形 3">
            <a:extLst>
              <a:ext uri="{FF2B5EF4-FFF2-40B4-BE49-F238E27FC236}">
                <a16:creationId xmlns:a16="http://schemas.microsoft.com/office/drawing/2014/main" id="{9356F288-7475-4FD9-9268-45F28FC95CAE}"/>
              </a:ext>
            </a:extLst>
          </p:cNvPr>
          <p:cNvSpPr>
            <a:spLocks/>
          </p:cNvSpPr>
          <p:nvPr userDrawn="1"/>
        </p:nvSpPr>
        <p:spPr bwMode="auto">
          <a:xfrm>
            <a:off x="7375525" y="-19050"/>
            <a:ext cx="1281113" cy="627063"/>
          </a:xfrm>
          <a:custGeom>
            <a:avLst/>
            <a:gdLst>
              <a:gd name="T0" fmla="*/ 13706740 w 1180531"/>
              <a:gd name="T1" fmla="*/ 0 h 577560"/>
              <a:gd name="T2" fmla="*/ 13706740 w 1180531"/>
              <a:gd name="T3" fmla="*/ 5444423 h 577560"/>
              <a:gd name="T4" fmla="*/ 12365510 w 1180531"/>
              <a:gd name="T5" fmla="*/ 6805598 h 577560"/>
              <a:gd name="T6" fmla="*/ 1341216 w 1180531"/>
              <a:gd name="T7" fmla="*/ 6805598 h 577560"/>
              <a:gd name="T8" fmla="*/ 0 w 1180531"/>
              <a:gd name="T9" fmla="*/ 5444423 h 577560"/>
              <a:gd name="T10" fmla="*/ 0 w 1180531"/>
              <a:gd name="T11" fmla="*/ 0 h 57756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180531" h="577560">
                <a:moveTo>
                  <a:pt x="1180531" y="0"/>
                </a:moveTo>
                <a:lnTo>
                  <a:pt x="1180531" y="462045"/>
                </a:lnTo>
                <a:cubicBezTo>
                  <a:pt x="1180531" y="525842"/>
                  <a:pt x="1128813" y="577560"/>
                  <a:pt x="1065016" y="577560"/>
                </a:cubicBezTo>
                <a:lnTo>
                  <a:pt x="115515" y="577560"/>
                </a:lnTo>
                <a:cubicBezTo>
                  <a:pt x="51718" y="577560"/>
                  <a:pt x="0" y="525842"/>
                  <a:pt x="0" y="462045"/>
                </a:cubicBezTo>
                <a:lnTo>
                  <a:pt x="0" y="0"/>
                </a:lnTo>
              </a:path>
            </a:pathLst>
          </a:custGeom>
          <a:solidFill>
            <a:srgbClr val="C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3076" name="图片 1">
            <a:extLst>
              <a:ext uri="{FF2B5EF4-FFF2-40B4-BE49-F238E27FC236}">
                <a16:creationId xmlns:a16="http://schemas.microsoft.com/office/drawing/2014/main" id="{6C5C5337-C46A-486D-BF90-FDD7BEA66CE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400" y="50800"/>
            <a:ext cx="1265238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矩形 22">
            <a:extLst>
              <a:ext uri="{FF2B5EF4-FFF2-40B4-BE49-F238E27FC236}">
                <a16:creationId xmlns:a16="http://schemas.microsoft.com/office/drawing/2014/main" id="{8D41ADE2-EA85-4042-8A4E-A4B2B828D48C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5049838"/>
            <a:ext cx="8113713" cy="9366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buFont typeface="Arial" charset="0"/>
              <a:buNone/>
              <a:defRPr/>
            </a:pPr>
            <a:endParaRPr lang="zh-CN" altLang="en-US">
              <a:latin typeface="Segoe UI" pitchFamily="34" charset="0"/>
              <a:ea typeface="微软雅黑" pitchFamily="3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黑体" pitchFamily="49" charset="-122"/>
          <a:ea typeface="黑体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黑体" pitchFamily="49" charset="-122"/>
          <a:ea typeface="黑体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黑体" pitchFamily="49" charset="-122"/>
          <a:ea typeface="黑体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黑体" pitchFamily="49" charset="-122"/>
          <a:ea typeface="黑体" pitchFamily="49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黑体" pitchFamily="49" charset="-122"/>
          <a:ea typeface="黑体" pitchFamily="49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黑体" pitchFamily="49" charset="-122"/>
          <a:ea typeface="黑体" pitchFamily="49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黑体" pitchFamily="49" charset="-122"/>
          <a:ea typeface="黑体" pitchFamily="49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黑体" pitchFamily="49" charset="-122"/>
          <a:ea typeface="黑体" pitchFamily="49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4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98" name="组合 9">
            <a:extLst>
              <a:ext uri="{FF2B5EF4-FFF2-40B4-BE49-F238E27FC236}">
                <a16:creationId xmlns:a16="http://schemas.microsoft.com/office/drawing/2014/main" id="{22DA4E15-6B47-42E6-9464-2FB49BB34B61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944688" y="1817688"/>
            <a:ext cx="5148262" cy="787400"/>
            <a:chOff x="1944836" y="1767215"/>
            <a:chExt cx="5147444" cy="787423"/>
          </a:xfrm>
        </p:grpSpPr>
        <p:pic>
          <p:nvPicPr>
            <p:cNvPr id="4099" name="图片 5">
              <a:extLst>
                <a:ext uri="{FF2B5EF4-FFF2-40B4-BE49-F238E27FC236}">
                  <a16:creationId xmlns:a16="http://schemas.microsoft.com/office/drawing/2014/main" id="{210C60E9-8D72-4E91-AF77-DC1531ABE8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01020" y="1767215"/>
              <a:ext cx="1907084" cy="7874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4881DF6D-8107-48C4-8512-B6C23C521057}"/>
                </a:ext>
              </a:extLst>
            </p:cNvPr>
            <p:cNvCxnSpPr/>
            <p:nvPr/>
          </p:nvCxnSpPr>
          <p:spPr>
            <a:xfrm>
              <a:off x="1944836" y="2211728"/>
              <a:ext cx="1655499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39ED643F-8428-4C95-B1FB-7BAFCACE8C7B}"/>
                </a:ext>
              </a:extLst>
            </p:cNvPr>
            <p:cNvCxnSpPr/>
            <p:nvPr/>
          </p:nvCxnSpPr>
          <p:spPr>
            <a:xfrm>
              <a:off x="5436781" y="2211728"/>
              <a:ext cx="1655499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黑体" pitchFamily="49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黑体" pitchFamily="49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黑体" pitchFamily="49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黑体" pitchFamily="49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4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tags" Target="../tags/tag6.xml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4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4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4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4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tags" Target="../tags/tag18.xml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4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tags" Target="../tags/tag21.xml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4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://autumnfish.cn/webmusic/" TargetMode="Externa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tags" Target="../tags/tag24.xml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4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tags" Target="../tags/tag27.xml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4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8A66B03-8D81-425D-A40D-ECBFF32BAF1F}"/>
              </a:ext>
            </a:extLst>
          </p:cNvPr>
          <p:cNvSpPr txBox="1"/>
          <p:nvPr/>
        </p:nvSpPr>
        <p:spPr>
          <a:xfrm>
            <a:off x="3036171" y="2067694"/>
            <a:ext cx="3082895" cy="584775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VUE</a:t>
            </a:r>
            <a:r>
              <a:rPr lang="zh-CN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技术栈进阶</a:t>
            </a:r>
            <a:endParaRPr lang="en-US" altLang="zh-CN" sz="32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7536514-757D-46A3-A698-792480629E05}"/>
              </a:ext>
            </a:extLst>
          </p:cNvPr>
          <p:cNvSpPr txBox="1"/>
          <p:nvPr/>
        </p:nvSpPr>
        <p:spPr>
          <a:xfrm>
            <a:off x="2915816" y="2859782"/>
            <a:ext cx="3554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黑马程序员深圳校区</a:t>
            </a:r>
            <a:r>
              <a:rPr lang="en-US" altLang="zh-CN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前端教研部</a:t>
            </a:r>
          </a:p>
        </p:txBody>
      </p:sp>
      <p:pic>
        <p:nvPicPr>
          <p:cNvPr id="8" name="图片 7" descr="一些文字和图案&#10;&#10;描述已自动生成">
            <a:extLst>
              <a:ext uri="{FF2B5EF4-FFF2-40B4-BE49-F238E27FC236}">
                <a16:creationId xmlns:a16="http://schemas.microsoft.com/office/drawing/2014/main" id="{B283B36F-B8E5-465D-BA8D-F304C16F0D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0312" y="3246903"/>
            <a:ext cx="1297491" cy="13416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884BC365-34C1-4C74-8CA1-C291E992D7EA}"/>
              </a:ext>
            </a:extLst>
          </p:cNvPr>
          <p:cNvSpPr/>
          <p:nvPr/>
        </p:nvSpPr>
        <p:spPr>
          <a:xfrm>
            <a:off x="3838466" y="2333223"/>
            <a:ext cx="1467068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5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开发环境</a:t>
            </a:r>
            <a:endParaRPr lang="en-US" altLang="zh-CN" sz="25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621335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CC68C331-EEBD-461C-AC46-DF873E3E603C}"/>
              </a:ext>
            </a:extLst>
          </p:cNvPr>
          <p:cNvSpPr/>
          <p:nvPr/>
        </p:nvSpPr>
        <p:spPr>
          <a:xfrm>
            <a:off x="539552" y="123478"/>
            <a:ext cx="1467068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5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开发环境</a:t>
            </a:r>
            <a:endParaRPr lang="en-US" altLang="zh-CN" sz="25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67B739F-12BF-4563-AD6E-BE4DA31FA8BD}"/>
              </a:ext>
            </a:extLst>
          </p:cNvPr>
          <p:cNvSpPr txBox="1"/>
          <p:nvPr/>
        </p:nvSpPr>
        <p:spPr>
          <a:xfrm>
            <a:off x="518220" y="1155105"/>
            <a:ext cx="9925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操作系统</a:t>
            </a:r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:</a:t>
            </a:r>
            <a:endParaRPr lang="zh-CN" altLang="en-US" sz="1400" dirty="0">
              <a:solidFill>
                <a:schemeClr val="tx1">
                  <a:lumMod val="95000"/>
                  <a:lumOff val="5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F6F229B-76CD-4D0D-9257-BB54874ECC3C}"/>
              </a:ext>
            </a:extLst>
          </p:cNvPr>
          <p:cNvSpPr txBox="1"/>
          <p:nvPr/>
        </p:nvSpPr>
        <p:spPr>
          <a:xfrm>
            <a:off x="1403648" y="1156990"/>
            <a:ext cx="9925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 dirty="0">
                <a:solidFill>
                  <a:srgbClr val="E54D26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windows10</a:t>
            </a:r>
            <a:endParaRPr lang="zh-CN" altLang="en-US" sz="1400" dirty="0">
              <a:solidFill>
                <a:srgbClr val="E54D26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FE982BE-6021-4513-ABC8-69FADEC02E8F}"/>
              </a:ext>
            </a:extLst>
          </p:cNvPr>
          <p:cNvSpPr txBox="1"/>
          <p:nvPr/>
        </p:nvSpPr>
        <p:spPr>
          <a:xfrm>
            <a:off x="539552" y="1565523"/>
            <a:ext cx="8130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浏览器</a:t>
            </a:r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:</a:t>
            </a:r>
            <a:endParaRPr lang="zh-CN" altLang="en-US" sz="1400" dirty="0">
              <a:solidFill>
                <a:schemeClr val="tx1">
                  <a:lumMod val="95000"/>
                  <a:lumOff val="5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E82419CA-7987-4EF5-A340-93FDCE850DDD}"/>
              </a:ext>
            </a:extLst>
          </p:cNvPr>
          <p:cNvSpPr txBox="1"/>
          <p:nvPr/>
        </p:nvSpPr>
        <p:spPr>
          <a:xfrm>
            <a:off x="1424980" y="1567408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 dirty="0">
                <a:solidFill>
                  <a:srgbClr val="E54D26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chrome</a:t>
            </a:r>
            <a:endParaRPr lang="zh-CN" altLang="en-US" sz="1400" dirty="0">
              <a:solidFill>
                <a:srgbClr val="E54D26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276FEE2-2C20-4649-A1B2-3D742C4166A1}"/>
              </a:ext>
            </a:extLst>
          </p:cNvPr>
          <p:cNvSpPr txBox="1"/>
          <p:nvPr/>
        </p:nvSpPr>
        <p:spPr>
          <a:xfrm>
            <a:off x="539552" y="1974056"/>
            <a:ext cx="8130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编辑器</a:t>
            </a:r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:</a:t>
            </a:r>
            <a:endParaRPr lang="zh-CN" altLang="en-US" sz="1400" dirty="0">
              <a:solidFill>
                <a:schemeClr val="tx1">
                  <a:lumMod val="95000"/>
                  <a:lumOff val="5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98861F50-0D7B-407B-ADF5-5CD7022F612A}"/>
              </a:ext>
            </a:extLst>
          </p:cNvPr>
          <p:cNvSpPr txBox="1"/>
          <p:nvPr/>
        </p:nvSpPr>
        <p:spPr>
          <a:xfrm>
            <a:off x="1424980" y="1975941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 dirty="0" err="1">
                <a:solidFill>
                  <a:srgbClr val="E54D26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vscode</a:t>
            </a:r>
            <a:endParaRPr lang="zh-CN" altLang="en-US" sz="1400" dirty="0">
              <a:solidFill>
                <a:srgbClr val="E54D26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40DBC8D-A6DA-4281-B47B-8DC535AE62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192" y="3219822"/>
            <a:ext cx="1689419" cy="1123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1E68885-386C-4489-A91B-B6ED2AA969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9251" y="2861630"/>
            <a:ext cx="2732552" cy="1821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13CB1D1E-3063-4987-B42B-32FE3006F2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883" y="3286692"/>
            <a:ext cx="1488140" cy="989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8093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13" grpId="0"/>
      <p:bldP spid="1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CC68C331-EEBD-461C-AC46-DF873E3E603C}"/>
              </a:ext>
            </a:extLst>
          </p:cNvPr>
          <p:cNvSpPr/>
          <p:nvPr/>
        </p:nvSpPr>
        <p:spPr>
          <a:xfrm>
            <a:off x="539552" y="123478"/>
            <a:ext cx="3526928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5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开发环境 </a:t>
            </a:r>
            <a:r>
              <a:rPr lang="en-US" altLang="zh-CN" sz="25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| </a:t>
            </a:r>
            <a:r>
              <a:rPr lang="en-US" altLang="zh-CN" sz="25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vscode</a:t>
            </a:r>
            <a:r>
              <a:rPr lang="zh-CN" altLang="en-US" sz="25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插件</a:t>
            </a:r>
            <a:endParaRPr lang="en-US" altLang="zh-CN" sz="25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40DBC8D-A6DA-4281-B47B-8DC535AE62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829" y="843558"/>
            <a:ext cx="1689419" cy="1123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图片 2" descr="图片包含 户外, 文字, 黑色, 手&#10;&#10;描述已自动生成">
            <a:extLst>
              <a:ext uri="{FF2B5EF4-FFF2-40B4-BE49-F238E27FC236}">
                <a16:creationId xmlns:a16="http://schemas.microsoft.com/office/drawing/2014/main" id="{2A4EE856-1874-4F28-8176-F54EE58623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808" y="987574"/>
            <a:ext cx="1885205" cy="3795886"/>
          </a:xfrm>
          <a:prstGeom prst="rect">
            <a:avLst/>
          </a:prstGeom>
        </p:spPr>
      </p:pic>
      <p:pic>
        <p:nvPicPr>
          <p:cNvPr id="5" name="图片 4" descr="手机屏幕的截图&#10;&#10;描述已自动生成">
            <a:extLst>
              <a:ext uri="{FF2B5EF4-FFF2-40B4-BE49-F238E27FC236}">
                <a16:creationId xmlns:a16="http://schemas.microsoft.com/office/drawing/2014/main" id="{02113EED-EF04-4377-BBA7-10B3DFEF97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088" y="987574"/>
            <a:ext cx="1882258" cy="2931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130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884BC365-34C1-4C74-8CA1-C291E992D7EA}"/>
              </a:ext>
            </a:extLst>
          </p:cNvPr>
          <p:cNvSpPr/>
          <p:nvPr/>
        </p:nvSpPr>
        <p:spPr>
          <a:xfrm>
            <a:off x="3838466" y="2333223"/>
            <a:ext cx="1467068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5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课程安排</a:t>
            </a:r>
            <a:endParaRPr lang="en-US" altLang="zh-CN" sz="25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628489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CC68C331-EEBD-461C-AC46-DF873E3E603C}"/>
              </a:ext>
            </a:extLst>
          </p:cNvPr>
          <p:cNvSpPr/>
          <p:nvPr/>
        </p:nvSpPr>
        <p:spPr>
          <a:xfrm>
            <a:off x="539552" y="123478"/>
            <a:ext cx="1467068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5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课程安排</a:t>
            </a:r>
            <a:endParaRPr lang="en-US" altLang="zh-CN" sz="25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67B739F-12BF-4563-AD6E-BE4DA31FA8BD}"/>
              </a:ext>
            </a:extLst>
          </p:cNvPr>
          <p:cNvSpPr txBox="1"/>
          <p:nvPr/>
        </p:nvSpPr>
        <p:spPr>
          <a:xfrm>
            <a:off x="518220" y="1155105"/>
            <a:ext cx="8130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第一天</a:t>
            </a:r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:</a:t>
            </a:r>
            <a:endParaRPr lang="zh-CN" altLang="en-US" sz="1400" dirty="0">
              <a:solidFill>
                <a:schemeClr val="tx1">
                  <a:lumMod val="95000"/>
                  <a:lumOff val="5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F6F229B-76CD-4D0D-9257-BB54874ECC3C}"/>
              </a:ext>
            </a:extLst>
          </p:cNvPr>
          <p:cNvSpPr txBox="1"/>
          <p:nvPr/>
        </p:nvSpPr>
        <p:spPr>
          <a:xfrm>
            <a:off x="1403648" y="1156990"/>
            <a:ext cx="33265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 dirty="0">
                <a:solidFill>
                  <a:srgbClr val="E54D26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ES6</a:t>
            </a:r>
            <a:r>
              <a:rPr lang="zh-CN" altLang="en-US" sz="1400" dirty="0">
                <a:solidFill>
                  <a:srgbClr val="E54D26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、回顾、单文件组件、快速原型开发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FE982BE-6021-4513-ABC8-69FADEC02E8F}"/>
              </a:ext>
            </a:extLst>
          </p:cNvPr>
          <p:cNvSpPr txBox="1"/>
          <p:nvPr/>
        </p:nvSpPr>
        <p:spPr>
          <a:xfrm>
            <a:off x="518220" y="1565523"/>
            <a:ext cx="8130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第二天</a:t>
            </a:r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:</a:t>
            </a:r>
            <a:endParaRPr lang="zh-CN" altLang="en-US" sz="1400" dirty="0">
              <a:solidFill>
                <a:schemeClr val="tx1">
                  <a:lumMod val="95000"/>
                  <a:lumOff val="5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E82419CA-7987-4EF5-A340-93FDCE850DDD}"/>
              </a:ext>
            </a:extLst>
          </p:cNvPr>
          <p:cNvSpPr txBox="1"/>
          <p:nvPr/>
        </p:nvSpPr>
        <p:spPr>
          <a:xfrm>
            <a:off x="1424980" y="1567408"/>
            <a:ext cx="29674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 dirty="0" err="1">
                <a:solidFill>
                  <a:srgbClr val="E54D26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vue</a:t>
            </a:r>
            <a:r>
              <a:rPr lang="en-US" altLang="zh-CN" sz="1400" dirty="0">
                <a:solidFill>
                  <a:srgbClr val="E54D26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-cli</a:t>
            </a:r>
            <a:r>
              <a:rPr lang="zh-CN" altLang="en-US" sz="1400" dirty="0">
                <a:solidFill>
                  <a:srgbClr val="E54D26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、</a:t>
            </a:r>
            <a:r>
              <a:rPr lang="en-US" altLang="zh-CN" sz="1400" dirty="0" err="1">
                <a:solidFill>
                  <a:srgbClr val="E54D26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vue</a:t>
            </a:r>
            <a:r>
              <a:rPr lang="en-US" altLang="zh-CN" sz="1400" dirty="0">
                <a:solidFill>
                  <a:srgbClr val="E54D26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-router</a:t>
            </a:r>
            <a:r>
              <a:rPr lang="zh-CN" altLang="en-US" sz="1400" dirty="0">
                <a:solidFill>
                  <a:srgbClr val="E54D26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、</a:t>
            </a:r>
            <a:r>
              <a:rPr lang="en-US" altLang="zh-CN" sz="1400" dirty="0">
                <a:solidFill>
                  <a:srgbClr val="E54D26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Element-</a:t>
            </a:r>
            <a:r>
              <a:rPr lang="en-US" altLang="zh-CN" sz="1400" dirty="0" err="1">
                <a:solidFill>
                  <a:srgbClr val="E54D26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ui</a:t>
            </a:r>
            <a:endParaRPr lang="zh-CN" altLang="en-US" sz="1400" dirty="0">
              <a:solidFill>
                <a:srgbClr val="E54D26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276FEE2-2C20-4649-A1B2-3D742C4166A1}"/>
              </a:ext>
            </a:extLst>
          </p:cNvPr>
          <p:cNvSpPr txBox="1"/>
          <p:nvPr/>
        </p:nvSpPr>
        <p:spPr>
          <a:xfrm>
            <a:off x="518220" y="1974056"/>
            <a:ext cx="8130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第三天</a:t>
            </a:r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:</a:t>
            </a:r>
            <a:endParaRPr lang="zh-CN" altLang="en-US" sz="1400" dirty="0">
              <a:solidFill>
                <a:schemeClr val="tx1">
                  <a:lumMod val="95000"/>
                  <a:lumOff val="5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98861F50-0D7B-407B-ADF5-5CD7022F612A}"/>
              </a:ext>
            </a:extLst>
          </p:cNvPr>
          <p:cNvSpPr txBox="1"/>
          <p:nvPr/>
        </p:nvSpPr>
        <p:spPr>
          <a:xfrm>
            <a:off x="1424980" y="2097167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solidFill>
                  <a:srgbClr val="E54D26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播放器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A90203CF-E6F2-4DD9-9CCD-10F5A460ACE4}"/>
              </a:ext>
            </a:extLst>
          </p:cNvPr>
          <p:cNvSpPr txBox="1"/>
          <p:nvPr/>
        </p:nvSpPr>
        <p:spPr>
          <a:xfrm>
            <a:off x="518220" y="2382589"/>
            <a:ext cx="8130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第四天</a:t>
            </a:r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:</a:t>
            </a:r>
            <a:endParaRPr lang="zh-CN" altLang="en-US" sz="1400" dirty="0">
              <a:solidFill>
                <a:schemeClr val="tx1">
                  <a:lumMod val="95000"/>
                  <a:lumOff val="5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31812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13" grpId="0"/>
      <p:bldP spid="14" grpId="0"/>
      <p:bldP spid="1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MH_Others_1">
            <a:extLst>
              <a:ext uri="{FF2B5EF4-FFF2-40B4-BE49-F238E27FC236}">
                <a16:creationId xmlns:a16="http://schemas.microsoft.com/office/drawing/2014/main" id="{7DFE2E47-3C56-4DC9-B7E5-D0C4DFB1C527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958975" y="1917700"/>
            <a:ext cx="644525" cy="264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lIns="68580" tIns="34290" rIns="68580" bIns="3429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en-US" altLang="zh-CN" sz="3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</a:p>
        </p:txBody>
      </p:sp>
      <p:sp>
        <p:nvSpPr>
          <p:cNvPr id="7" name="MH_Others_2">
            <a:extLst>
              <a:ext uri="{FF2B5EF4-FFF2-40B4-BE49-F238E27FC236}">
                <a16:creationId xmlns:a16="http://schemas.microsoft.com/office/drawing/2014/main" id="{FDE2FDCB-91EF-4BED-A441-923A8DCC6E23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698625" y="915988"/>
            <a:ext cx="936625" cy="93503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0">
            <a:solidFill>
              <a:srgbClr val="FFFFFF">
                <a:alpha val="49000"/>
              </a:srgbClr>
            </a:solidFill>
          </a:ln>
        </p:spPr>
        <p:txBody>
          <a:bodyPr lIns="68580" tIns="34290" rIns="68580" bIns="135000"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ts val="7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zh-CN" altLang="en-US" sz="44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</a:t>
            </a:r>
          </a:p>
        </p:txBody>
      </p:sp>
      <p:sp>
        <p:nvSpPr>
          <p:cNvPr id="8" name="MH_Others_3">
            <a:extLst>
              <a:ext uri="{FF2B5EF4-FFF2-40B4-BE49-F238E27FC236}">
                <a16:creationId xmlns:a16="http://schemas.microsoft.com/office/drawing/2014/main" id="{8CC7BDB9-107B-4158-B214-68A178CC34CE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331640" y="1759696"/>
            <a:ext cx="734366" cy="734366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zh-CN" altLang="en-US" sz="4400" b="1">
                <a:ln w="3175">
                  <a:solidFill>
                    <a:srgbClr val="FFFFFF"/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录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0A4D4F-4DD7-4968-A2D8-63F50B24E543}"/>
              </a:ext>
            </a:extLst>
          </p:cNvPr>
          <p:cNvSpPr txBox="1"/>
          <p:nvPr/>
        </p:nvSpPr>
        <p:spPr>
          <a:xfrm>
            <a:off x="3995936" y="1340900"/>
            <a:ext cx="4319588" cy="24617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171450" indent="-171450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E54D26"/>
              </a:buClr>
              <a:buFont typeface="Wingdings" panose="05000000000000000000" pitchFamily="2" charset="2"/>
              <a:buChar char="u"/>
              <a:defRPr/>
            </a:pPr>
            <a:r>
              <a:rPr lang="zh-CN" altLang="en-US" sz="2000" dirty="0">
                <a:solidFill>
                  <a:srgbClr val="E54D26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2000" dirty="0">
                <a:solidFill>
                  <a:srgbClr val="E54D26"/>
                </a:solidFill>
                <a:latin typeface="微软雅黑" pitchFamily="34" charset="-122"/>
                <a:ea typeface="微软雅黑" pitchFamily="34" charset="-122"/>
              </a:rPr>
              <a:t>ES6</a:t>
            </a:r>
          </a:p>
          <a:p>
            <a:pPr marL="171450" indent="-171450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Wingdings" panose="05000000000000000000" pitchFamily="2" charset="2"/>
              <a:buChar char="u"/>
              <a:defRPr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 回顾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marL="171450" indent="-171450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Wingdings" panose="05000000000000000000" pitchFamily="2" charset="2"/>
              <a:buChar char="u"/>
              <a:defRPr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 单文件组件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marL="171450" indent="-171450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Wingdings" panose="05000000000000000000" pitchFamily="2" charset="2"/>
              <a:buChar char="u"/>
              <a:defRPr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 快速原型开发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C85649E-5B86-45ED-AF56-D0F156193298}"/>
              </a:ext>
            </a:extLst>
          </p:cNvPr>
          <p:cNvSpPr/>
          <p:nvPr/>
        </p:nvSpPr>
        <p:spPr>
          <a:xfrm>
            <a:off x="539552" y="123478"/>
            <a:ext cx="1146468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5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第一天</a:t>
            </a:r>
            <a:endParaRPr lang="en-US" altLang="zh-CN" sz="25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5D574D43-A814-46B6-AC1E-5FF250001402}"/>
              </a:ext>
            </a:extLst>
          </p:cNvPr>
          <p:cNvCxnSpPr/>
          <p:nvPr/>
        </p:nvCxnSpPr>
        <p:spPr>
          <a:xfrm>
            <a:off x="3348038" y="1384300"/>
            <a:ext cx="0" cy="2447925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椭圆 10">
            <a:extLst>
              <a:ext uri="{FF2B5EF4-FFF2-40B4-BE49-F238E27FC236}">
                <a16:creationId xmlns:a16="http://schemas.microsoft.com/office/drawing/2014/main" id="{23E375FC-8396-4153-B6C1-1015B23F8322}"/>
              </a:ext>
            </a:extLst>
          </p:cNvPr>
          <p:cNvSpPr/>
          <p:nvPr/>
        </p:nvSpPr>
        <p:spPr>
          <a:xfrm>
            <a:off x="3311525" y="1347788"/>
            <a:ext cx="73025" cy="7143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1856C943-0E46-4EA8-BED9-5AC41CC5024E}"/>
              </a:ext>
            </a:extLst>
          </p:cNvPr>
          <p:cNvSpPr/>
          <p:nvPr/>
        </p:nvSpPr>
        <p:spPr>
          <a:xfrm>
            <a:off x="3311525" y="3832225"/>
            <a:ext cx="73025" cy="7143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53871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CC68C331-EEBD-461C-AC46-DF873E3E603C}"/>
              </a:ext>
            </a:extLst>
          </p:cNvPr>
          <p:cNvSpPr/>
          <p:nvPr/>
        </p:nvSpPr>
        <p:spPr>
          <a:xfrm>
            <a:off x="539552" y="123478"/>
            <a:ext cx="756938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5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ES6</a:t>
            </a:r>
          </a:p>
        </p:txBody>
      </p:sp>
      <p:sp>
        <p:nvSpPr>
          <p:cNvPr id="16" name="TextBox 2">
            <a:extLst>
              <a:ext uri="{FF2B5EF4-FFF2-40B4-BE49-F238E27FC236}">
                <a16:creationId xmlns:a16="http://schemas.microsoft.com/office/drawing/2014/main" id="{03F069F6-67C4-4557-B946-454F0BEF5E88}"/>
              </a:ext>
            </a:extLst>
          </p:cNvPr>
          <p:cNvSpPr txBox="1"/>
          <p:nvPr/>
        </p:nvSpPr>
        <p:spPr>
          <a:xfrm>
            <a:off x="539552" y="933237"/>
            <a:ext cx="3514725" cy="45890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01. let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7" name="TextBox 2">
            <a:extLst>
              <a:ext uri="{FF2B5EF4-FFF2-40B4-BE49-F238E27FC236}">
                <a16:creationId xmlns:a16="http://schemas.microsoft.com/office/drawing/2014/main" id="{8F25505A-3C29-44A4-8398-72593C2903D7}"/>
              </a:ext>
            </a:extLst>
          </p:cNvPr>
          <p:cNvSpPr txBox="1"/>
          <p:nvPr/>
        </p:nvSpPr>
        <p:spPr>
          <a:xfrm>
            <a:off x="539552" y="1613747"/>
            <a:ext cx="3514725" cy="45890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02. 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模板字符串</a:t>
            </a:r>
          </a:p>
        </p:txBody>
      </p:sp>
      <p:sp>
        <p:nvSpPr>
          <p:cNvPr id="18" name="TextBox 2">
            <a:extLst>
              <a:ext uri="{FF2B5EF4-FFF2-40B4-BE49-F238E27FC236}">
                <a16:creationId xmlns:a16="http://schemas.microsoft.com/office/drawing/2014/main" id="{39C71E16-3383-4233-88A6-81C9473C64B6}"/>
              </a:ext>
            </a:extLst>
          </p:cNvPr>
          <p:cNvSpPr txBox="1"/>
          <p:nvPr/>
        </p:nvSpPr>
        <p:spPr>
          <a:xfrm>
            <a:off x="539552" y="2294257"/>
            <a:ext cx="3514725" cy="45890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03. 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对象简化赋值</a:t>
            </a:r>
          </a:p>
        </p:txBody>
      </p:sp>
      <p:sp>
        <p:nvSpPr>
          <p:cNvPr id="19" name="TextBox 2">
            <a:extLst>
              <a:ext uri="{FF2B5EF4-FFF2-40B4-BE49-F238E27FC236}">
                <a16:creationId xmlns:a16="http://schemas.microsoft.com/office/drawing/2014/main" id="{6A9956F4-3CC3-431E-9CCF-867EC1E5CDB2}"/>
              </a:ext>
            </a:extLst>
          </p:cNvPr>
          <p:cNvSpPr txBox="1"/>
          <p:nvPr/>
        </p:nvSpPr>
        <p:spPr>
          <a:xfrm>
            <a:off x="539552" y="2974767"/>
            <a:ext cx="3514725" cy="45890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04. 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箭头函数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EBE8113-ACAA-44CB-9002-2CFEFA868775}"/>
              </a:ext>
            </a:extLst>
          </p:cNvPr>
          <p:cNvSpPr/>
          <p:nvPr/>
        </p:nvSpPr>
        <p:spPr>
          <a:xfrm>
            <a:off x="539552" y="3655277"/>
            <a:ext cx="2361544" cy="4589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05. 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箭头函数中的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this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876467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  <p:bldP spid="19" grpId="0"/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CC68C331-EEBD-461C-AC46-DF873E3E603C}"/>
              </a:ext>
            </a:extLst>
          </p:cNvPr>
          <p:cNvSpPr/>
          <p:nvPr/>
        </p:nvSpPr>
        <p:spPr>
          <a:xfrm>
            <a:off x="539552" y="123478"/>
            <a:ext cx="1471878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5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ES6 | let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34FFA48-58B0-4B52-9EF3-0A655ABDD9CF}"/>
              </a:ext>
            </a:extLst>
          </p:cNvPr>
          <p:cNvSpPr txBox="1"/>
          <p:nvPr/>
        </p:nvSpPr>
        <p:spPr>
          <a:xfrm>
            <a:off x="467544" y="1203598"/>
            <a:ext cx="26084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和 </a:t>
            </a:r>
            <a:r>
              <a:rPr lang="en-US" altLang="zh-CN" sz="1400" dirty="0">
                <a:solidFill>
                  <a:srgbClr val="E54D26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var</a:t>
            </a:r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关键字的用法基本一致</a:t>
            </a:r>
            <a:endParaRPr lang="en-US" altLang="zh-CN" sz="1400" dirty="0">
              <a:solidFill>
                <a:schemeClr val="tx1">
                  <a:lumMod val="95000"/>
                  <a:lumOff val="5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50AD784-EA71-453B-A254-F4A861618FCC}"/>
              </a:ext>
            </a:extLst>
          </p:cNvPr>
          <p:cNvSpPr txBox="1"/>
          <p:nvPr/>
        </p:nvSpPr>
        <p:spPr>
          <a:xfrm>
            <a:off x="490811" y="1707654"/>
            <a:ext cx="13516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没有 </a:t>
            </a:r>
            <a:r>
              <a:rPr lang="zh-CN" altLang="en-US" sz="1400" dirty="0">
                <a:solidFill>
                  <a:srgbClr val="E54D26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变量提升</a:t>
            </a:r>
            <a:endParaRPr lang="en-US" altLang="zh-CN" sz="1400" dirty="0">
              <a:solidFill>
                <a:srgbClr val="E54D26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430496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CC68C331-EEBD-461C-AC46-DF873E3E603C}"/>
              </a:ext>
            </a:extLst>
          </p:cNvPr>
          <p:cNvSpPr/>
          <p:nvPr/>
        </p:nvSpPr>
        <p:spPr>
          <a:xfrm>
            <a:off x="539552" y="123478"/>
            <a:ext cx="2661306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5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ES6 | </a:t>
            </a:r>
            <a:r>
              <a:rPr lang="zh-CN" altLang="en-US" sz="25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模板字符串</a:t>
            </a:r>
            <a:endParaRPr lang="en-US" altLang="zh-CN" sz="25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34FFA48-58B0-4B52-9EF3-0A655ABDD9CF}"/>
              </a:ext>
            </a:extLst>
          </p:cNvPr>
          <p:cNvSpPr txBox="1"/>
          <p:nvPr/>
        </p:nvSpPr>
        <p:spPr>
          <a:xfrm>
            <a:off x="467544" y="1203598"/>
            <a:ext cx="18902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使用</a:t>
            </a:r>
            <a:r>
              <a:rPr lang="zh-CN" altLang="en-US" sz="1400" dirty="0">
                <a:solidFill>
                  <a:srgbClr val="E54D26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en-US" altLang="zh-CN" sz="1400" dirty="0">
                <a:solidFill>
                  <a:srgbClr val="E54D26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` `</a:t>
            </a:r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包裹文本  </a:t>
            </a:r>
            <a:endParaRPr lang="en-US" altLang="zh-CN" sz="1400" dirty="0">
              <a:solidFill>
                <a:schemeClr val="tx1">
                  <a:lumMod val="95000"/>
                  <a:lumOff val="5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50AD784-EA71-453B-A254-F4A861618FCC}"/>
              </a:ext>
            </a:extLst>
          </p:cNvPr>
          <p:cNvSpPr txBox="1"/>
          <p:nvPr/>
        </p:nvSpPr>
        <p:spPr>
          <a:xfrm>
            <a:off x="490811" y="1707654"/>
            <a:ext cx="42242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在需要替换的位置使用 </a:t>
            </a:r>
            <a:r>
              <a:rPr lang="en-US" altLang="zh-CN" sz="1400" dirty="0">
                <a:solidFill>
                  <a:srgbClr val="E54D26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${}</a:t>
            </a:r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占位</a:t>
            </a:r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,</a:t>
            </a: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并填入内容即可 </a:t>
            </a:r>
            <a:endParaRPr lang="en-US" altLang="zh-CN" sz="1400" dirty="0">
              <a:solidFill>
                <a:srgbClr val="E54D26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677841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CC68C331-EEBD-461C-AC46-DF873E3E603C}"/>
              </a:ext>
            </a:extLst>
          </p:cNvPr>
          <p:cNvSpPr/>
          <p:nvPr/>
        </p:nvSpPr>
        <p:spPr>
          <a:xfrm>
            <a:off x="539552" y="123478"/>
            <a:ext cx="2981907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5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ES6 | </a:t>
            </a:r>
            <a:r>
              <a:rPr lang="zh-CN" altLang="en-US" sz="25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对象简化赋值</a:t>
            </a:r>
            <a:endParaRPr lang="en-US" altLang="zh-CN" sz="25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34FFA48-58B0-4B52-9EF3-0A655ABDD9CF}"/>
              </a:ext>
            </a:extLst>
          </p:cNvPr>
          <p:cNvSpPr txBox="1"/>
          <p:nvPr/>
        </p:nvSpPr>
        <p:spPr>
          <a:xfrm>
            <a:off x="467544" y="1203598"/>
            <a:ext cx="30572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如果属性名和变量名</a:t>
            </a:r>
            <a:r>
              <a:rPr lang="zh-CN" altLang="en-US" sz="1400" dirty="0">
                <a:solidFill>
                  <a:srgbClr val="E54D26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相同</a:t>
            </a: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，可以简写</a:t>
            </a:r>
            <a:endParaRPr lang="en-US" altLang="zh-CN" sz="1400" dirty="0">
              <a:solidFill>
                <a:schemeClr val="tx1">
                  <a:lumMod val="95000"/>
                  <a:lumOff val="5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50AD784-EA71-453B-A254-F4A861618FCC}"/>
              </a:ext>
            </a:extLst>
          </p:cNvPr>
          <p:cNvSpPr txBox="1"/>
          <p:nvPr/>
        </p:nvSpPr>
        <p:spPr>
          <a:xfrm>
            <a:off x="490811" y="1707654"/>
            <a:ext cx="26981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方法可以省略 </a:t>
            </a:r>
            <a:r>
              <a:rPr lang="en-US" altLang="zh-CN" sz="1400" dirty="0">
                <a:solidFill>
                  <a:srgbClr val="E54D26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function</a:t>
            </a:r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关键字</a:t>
            </a:r>
            <a:endParaRPr lang="en-US" altLang="zh-CN" sz="1400" dirty="0">
              <a:solidFill>
                <a:srgbClr val="E54D26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693792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683B821F-FB6B-418A-8985-92E9466F29E4}"/>
              </a:ext>
            </a:extLst>
          </p:cNvPr>
          <p:cNvSpPr/>
          <p:nvPr/>
        </p:nvSpPr>
        <p:spPr>
          <a:xfrm>
            <a:off x="3838466" y="2333223"/>
            <a:ext cx="1467068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5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效果展示</a:t>
            </a:r>
            <a:endParaRPr lang="en-US" altLang="zh-CN" sz="25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445030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CC68C331-EEBD-461C-AC46-DF873E3E603C}"/>
              </a:ext>
            </a:extLst>
          </p:cNvPr>
          <p:cNvSpPr/>
          <p:nvPr/>
        </p:nvSpPr>
        <p:spPr>
          <a:xfrm>
            <a:off x="539552" y="123478"/>
            <a:ext cx="2340705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5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ES6 | </a:t>
            </a:r>
            <a:r>
              <a:rPr lang="zh-CN" altLang="en-US" sz="25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箭头函数</a:t>
            </a:r>
            <a:endParaRPr lang="en-US" altLang="zh-CN" sz="25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34FFA48-58B0-4B52-9EF3-0A655ABDD9CF}"/>
              </a:ext>
            </a:extLst>
          </p:cNvPr>
          <p:cNvSpPr txBox="1"/>
          <p:nvPr/>
        </p:nvSpPr>
        <p:spPr>
          <a:xfrm>
            <a:off x="467544" y="1203598"/>
            <a:ext cx="25186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 dirty="0">
                <a:solidFill>
                  <a:srgbClr val="E54D26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function</a:t>
            </a:r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省略掉，替换为 </a:t>
            </a:r>
            <a:r>
              <a:rPr lang="en-US" altLang="zh-CN" sz="1400" dirty="0">
                <a:solidFill>
                  <a:srgbClr val="E54D26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=&gt;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50AD784-EA71-453B-A254-F4A861618FCC}"/>
              </a:ext>
            </a:extLst>
          </p:cNvPr>
          <p:cNvSpPr txBox="1"/>
          <p:nvPr/>
        </p:nvSpPr>
        <p:spPr>
          <a:xfrm>
            <a:off x="467544" y="1707654"/>
            <a:ext cx="26981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参数只有</a:t>
            </a:r>
            <a:r>
              <a:rPr lang="zh-CN" altLang="en-US" sz="1400" dirty="0">
                <a:solidFill>
                  <a:srgbClr val="E54D26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一个</a:t>
            </a: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时，可以省略 </a:t>
            </a:r>
            <a:r>
              <a:rPr lang="en-US" altLang="zh-CN" sz="1400" dirty="0">
                <a:solidFill>
                  <a:srgbClr val="E54D26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( )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0D13F09-4A87-4C30-BFE7-9507A320AA3C}"/>
              </a:ext>
            </a:extLst>
          </p:cNvPr>
          <p:cNvSpPr txBox="1"/>
          <p:nvPr/>
        </p:nvSpPr>
        <p:spPr>
          <a:xfrm>
            <a:off x="467544" y="2211710"/>
            <a:ext cx="28777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函数体只有</a:t>
            </a:r>
            <a:r>
              <a:rPr lang="zh-CN" altLang="en-US" sz="1400" dirty="0">
                <a:solidFill>
                  <a:srgbClr val="E54D26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一行</a:t>
            </a: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时，可以省略 </a:t>
            </a:r>
            <a:r>
              <a:rPr lang="en-US" altLang="zh-CN" sz="1400" dirty="0">
                <a:solidFill>
                  <a:srgbClr val="E54D26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{ }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5929656-38D0-4126-9E7B-757829588AEE}"/>
              </a:ext>
            </a:extLst>
          </p:cNvPr>
          <p:cNvSpPr txBox="1"/>
          <p:nvPr/>
        </p:nvSpPr>
        <p:spPr>
          <a:xfrm>
            <a:off x="467544" y="2709639"/>
            <a:ext cx="54809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函数体只有</a:t>
            </a:r>
            <a:r>
              <a:rPr lang="zh-CN" altLang="en-US" sz="1400" dirty="0">
                <a:solidFill>
                  <a:srgbClr val="E54D26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一行</a:t>
            </a:r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,</a:t>
            </a: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并且有</a:t>
            </a:r>
            <a:r>
              <a:rPr lang="zh-CN" altLang="en-US" sz="1400" dirty="0">
                <a:solidFill>
                  <a:srgbClr val="E54D26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返回值</a:t>
            </a: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时，如果省略了</a:t>
            </a:r>
            <a:r>
              <a:rPr lang="en-US" altLang="zh-CN" sz="1400" dirty="0">
                <a:solidFill>
                  <a:srgbClr val="E54D26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{}</a:t>
            </a:r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,</a:t>
            </a: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必须省略 </a:t>
            </a:r>
            <a:r>
              <a:rPr lang="en-US" altLang="zh-CN" sz="1400" dirty="0">
                <a:solidFill>
                  <a:srgbClr val="E54D26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return</a:t>
            </a:r>
          </a:p>
        </p:txBody>
      </p:sp>
    </p:spTree>
    <p:extLst>
      <p:ext uri="{BB962C8B-B14F-4D97-AF65-F5344CB8AC3E}">
        <p14:creationId xmlns:p14="http://schemas.microsoft.com/office/powerpoint/2010/main" val="36672998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5" grpId="0"/>
      <p:bldP spid="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CC68C331-EEBD-461C-AC46-DF873E3E603C}"/>
              </a:ext>
            </a:extLst>
          </p:cNvPr>
          <p:cNvSpPr/>
          <p:nvPr/>
        </p:nvSpPr>
        <p:spPr>
          <a:xfrm>
            <a:off x="539552" y="123478"/>
            <a:ext cx="3254417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5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ES6 | </a:t>
            </a:r>
            <a:r>
              <a:rPr lang="zh-CN" altLang="en-US" sz="25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箭头函数的</a:t>
            </a:r>
            <a:r>
              <a:rPr lang="en-US" altLang="zh-CN" sz="25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this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34FFA48-58B0-4B52-9EF3-0A655ABDD9CF}"/>
              </a:ext>
            </a:extLst>
          </p:cNvPr>
          <p:cNvSpPr txBox="1"/>
          <p:nvPr/>
        </p:nvSpPr>
        <p:spPr>
          <a:xfrm>
            <a:off x="467544" y="1203598"/>
            <a:ext cx="35958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创建时的</a:t>
            </a:r>
            <a:r>
              <a:rPr lang="en-US" altLang="zh-CN" sz="1400" dirty="0">
                <a:solidFill>
                  <a:srgbClr val="E54D26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this</a:t>
            </a: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是谁，运行的时候</a:t>
            </a:r>
            <a:r>
              <a:rPr lang="en-US" altLang="zh-CN" sz="1400" dirty="0">
                <a:solidFill>
                  <a:srgbClr val="E54D26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this</a:t>
            </a: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就是谁</a:t>
            </a:r>
            <a:endParaRPr lang="en-US" altLang="zh-CN" sz="1400" dirty="0">
              <a:solidFill>
                <a:srgbClr val="E54D26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807008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MH_Others_1">
            <a:extLst>
              <a:ext uri="{FF2B5EF4-FFF2-40B4-BE49-F238E27FC236}">
                <a16:creationId xmlns:a16="http://schemas.microsoft.com/office/drawing/2014/main" id="{7DFE2E47-3C56-4DC9-B7E5-D0C4DFB1C527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958975" y="1917700"/>
            <a:ext cx="644525" cy="264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lIns="68580" tIns="34290" rIns="68580" bIns="3429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en-US" altLang="zh-CN" sz="3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</a:p>
        </p:txBody>
      </p:sp>
      <p:sp>
        <p:nvSpPr>
          <p:cNvPr id="7" name="MH_Others_2">
            <a:extLst>
              <a:ext uri="{FF2B5EF4-FFF2-40B4-BE49-F238E27FC236}">
                <a16:creationId xmlns:a16="http://schemas.microsoft.com/office/drawing/2014/main" id="{FDE2FDCB-91EF-4BED-A441-923A8DCC6E23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698625" y="915988"/>
            <a:ext cx="936625" cy="93503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0">
            <a:solidFill>
              <a:srgbClr val="FFFFFF">
                <a:alpha val="49000"/>
              </a:srgbClr>
            </a:solidFill>
          </a:ln>
        </p:spPr>
        <p:txBody>
          <a:bodyPr lIns="68580" tIns="34290" rIns="68580" bIns="135000"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ts val="7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zh-CN" altLang="en-US" sz="44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</a:t>
            </a:r>
          </a:p>
        </p:txBody>
      </p:sp>
      <p:sp>
        <p:nvSpPr>
          <p:cNvPr id="8" name="MH_Others_3">
            <a:extLst>
              <a:ext uri="{FF2B5EF4-FFF2-40B4-BE49-F238E27FC236}">
                <a16:creationId xmlns:a16="http://schemas.microsoft.com/office/drawing/2014/main" id="{8CC7BDB9-107B-4158-B214-68A178CC34CE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331640" y="1759696"/>
            <a:ext cx="734366" cy="734366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zh-CN" altLang="en-US" sz="4400" b="1">
                <a:ln w="3175">
                  <a:solidFill>
                    <a:srgbClr val="FFFFFF"/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录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0A4D4F-4DD7-4968-A2D8-63F50B24E543}"/>
              </a:ext>
            </a:extLst>
          </p:cNvPr>
          <p:cNvSpPr txBox="1"/>
          <p:nvPr/>
        </p:nvSpPr>
        <p:spPr>
          <a:xfrm>
            <a:off x="3995936" y="1340900"/>
            <a:ext cx="4319588" cy="24617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171450" indent="-171450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E54D26"/>
              </a:buClr>
              <a:buFont typeface="Wingdings" panose="05000000000000000000" pitchFamily="2" charset="2"/>
              <a:buChar char="u"/>
              <a:defRPr/>
            </a:pPr>
            <a:r>
              <a:rPr lang="zh-CN" altLang="en-US" sz="20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2000" dirty="0">
                <a:solidFill>
                  <a:srgbClr val="E54D26"/>
                </a:solidFill>
                <a:latin typeface="微软雅黑" pitchFamily="34" charset="-122"/>
                <a:ea typeface="微软雅黑" pitchFamily="34" charset="-122"/>
              </a:rPr>
              <a:t>ES6</a:t>
            </a:r>
          </a:p>
          <a:p>
            <a:pPr marL="171450" indent="-171450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Wingdings" panose="05000000000000000000" pitchFamily="2" charset="2"/>
              <a:buChar char="u"/>
              <a:defRPr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 回顾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marL="171450" indent="-171450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Wingdings" panose="05000000000000000000" pitchFamily="2" charset="2"/>
              <a:buChar char="u"/>
              <a:defRPr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 单文件组件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marL="171450" indent="-171450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Wingdings" panose="05000000000000000000" pitchFamily="2" charset="2"/>
              <a:buChar char="u"/>
              <a:defRPr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 快速原型开发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C85649E-5B86-45ED-AF56-D0F156193298}"/>
              </a:ext>
            </a:extLst>
          </p:cNvPr>
          <p:cNvSpPr/>
          <p:nvPr/>
        </p:nvSpPr>
        <p:spPr>
          <a:xfrm>
            <a:off x="539552" y="123478"/>
            <a:ext cx="1146468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5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第一天</a:t>
            </a:r>
            <a:endParaRPr lang="en-US" altLang="zh-CN" sz="25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5D574D43-A814-46B6-AC1E-5FF250001402}"/>
              </a:ext>
            </a:extLst>
          </p:cNvPr>
          <p:cNvCxnSpPr/>
          <p:nvPr/>
        </p:nvCxnSpPr>
        <p:spPr>
          <a:xfrm>
            <a:off x="3348038" y="1384300"/>
            <a:ext cx="0" cy="2447925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椭圆 10">
            <a:extLst>
              <a:ext uri="{FF2B5EF4-FFF2-40B4-BE49-F238E27FC236}">
                <a16:creationId xmlns:a16="http://schemas.microsoft.com/office/drawing/2014/main" id="{23E375FC-8396-4153-B6C1-1015B23F8322}"/>
              </a:ext>
            </a:extLst>
          </p:cNvPr>
          <p:cNvSpPr/>
          <p:nvPr/>
        </p:nvSpPr>
        <p:spPr>
          <a:xfrm>
            <a:off x="3311525" y="1347788"/>
            <a:ext cx="73025" cy="7143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1856C943-0E46-4EA8-BED9-5AC41CC5024E}"/>
              </a:ext>
            </a:extLst>
          </p:cNvPr>
          <p:cNvSpPr/>
          <p:nvPr/>
        </p:nvSpPr>
        <p:spPr>
          <a:xfrm>
            <a:off x="3311525" y="3832225"/>
            <a:ext cx="73025" cy="7143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73471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MH_Others_1">
            <a:extLst>
              <a:ext uri="{FF2B5EF4-FFF2-40B4-BE49-F238E27FC236}">
                <a16:creationId xmlns:a16="http://schemas.microsoft.com/office/drawing/2014/main" id="{7DFE2E47-3C56-4DC9-B7E5-D0C4DFB1C527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958975" y="1917700"/>
            <a:ext cx="644525" cy="264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lIns="68580" tIns="34290" rIns="68580" bIns="3429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en-US" altLang="zh-CN" sz="3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</a:p>
        </p:txBody>
      </p:sp>
      <p:sp>
        <p:nvSpPr>
          <p:cNvPr id="7" name="MH_Others_2">
            <a:extLst>
              <a:ext uri="{FF2B5EF4-FFF2-40B4-BE49-F238E27FC236}">
                <a16:creationId xmlns:a16="http://schemas.microsoft.com/office/drawing/2014/main" id="{FDE2FDCB-91EF-4BED-A441-923A8DCC6E23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698625" y="915988"/>
            <a:ext cx="936625" cy="93503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0">
            <a:solidFill>
              <a:srgbClr val="FFFFFF">
                <a:alpha val="49000"/>
              </a:srgbClr>
            </a:solidFill>
          </a:ln>
        </p:spPr>
        <p:txBody>
          <a:bodyPr lIns="68580" tIns="34290" rIns="68580" bIns="135000"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ts val="7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zh-CN" altLang="en-US" sz="44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</a:t>
            </a:r>
          </a:p>
        </p:txBody>
      </p:sp>
      <p:sp>
        <p:nvSpPr>
          <p:cNvPr id="8" name="MH_Others_3">
            <a:extLst>
              <a:ext uri="{FF2B5EF4-FFF2-40B4-BE49-F238E27FC236}">
                <a16:creationId xmlns:a16="http://schemas.microsoft.com/office/drawing/2014/main" id="{8CC7BDB9-107B-4158-B214-68A178CC34CE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331640" y="1759696"/>
            <a:ext cx="734366" cy="734366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zh-CN" altLang="en-US" sz="4400" b="1">
                <a:ln w="3175">
                  <a:solidFill>
                    <a:srgbClr val="FFFFFF"/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录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0A4D4F-4DD7-4968-A2D8-63F50B24E543}"/>
              </a:ext>
            </a:extLst>
          </p:cNvPr>
          <p:cNvSpPr txBox="1"/>
          <p:nvPr/>
        </p:nvSpPr>
        <p:spPr>
          <a:xfrm>
            <a:off x="3995936" y="1340900"/>
            <a:ext cx="4319588" cy="24617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171450" indent="-171450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u"/>
              <a:defRPr/>
            </a:pP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ES6</a:t>
            </a:r>
          </a:p>
          <a:p>
            <a:pPr marL="171450" indent="-171450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u"/>
              <a:defRPr/>
            </a:pPr>
            <a:r>
              <a:rPr lang="zh-CN" altLang="en-US" sz="2000" dirty="0">
                <a:solidFill>
                  <a:srgbClr val="E54D26"/>
                </a:solidFill>
                <a:latin typeface="微软雅黑" pitchFamily="34" charset="-122"/>
                <a:ea typeface="微软雅黑" pitchFamily="34" charset="-122"/>
              </a:rPr>
              <a:t> 回顾</a:t>
            </a:r>
            <a:endParaRPr lang="en-US" altLang="zh-CN" sz="2000" dirty="0">
              <a:solidFill>
                <a:srgbClr val="E54D26"/>
              </a:solidFill>
              <a:latin typeface="微软雅黑" pitchFamily="34" charset="-122"/>
              <a:ea typeface="微软雅黑" pitchFamily="34" charset="-122"/>
            </a:endParaRPr>
          </a:p>
          <a:p>
            <a:pPr marL="171450" indent="-171450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Wingdings" panose="05000000000000000000" pitchFamily="2" charset="2"/>
              <a:buChar char="u"/>
              <a:defRPr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 单文件组件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marL="171450" indent="-171450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Wingdings" panose="05000000000000000000" pitchFamily="2" charset="2"/>
              <a:buChar char="u"/>
              <a:defRPr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 快速原型开发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C85649E-5B86-45ED-AF56-D0F156193298}"/>
              </a:ext>
            </a:extLst>
          </p:cNvPr>
          <p:cNvSpPr/>
          <p:nvPr/>
        </p:nvSpPr>
        <p:spPr>
          <a:xfrm>
            <a:off x="539552" y="123478"/>
            <a:ext cx="1146468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5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第一天</a:t>
            </a:r>
            <a:endParaRPr lang="en-US" altLang="zh-CN" sz="25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5D574D43-A814-46B6-AC1E-5FF250001402}"/>
              </a:ext>
            </a:extLst>
          </p:cNvPr>
          <p:cNvCxnSpPr/>
          <p:nvPr/>
        </p:nvCxnSpPr>
        <p:spPr>
          <a:xfrm>
            <a:off x="3348038" y="1384300"/>
            <a:ext cx="0" cy="2447925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椭圆 10">
            <a:extLst>
              <a:ext uri="{FF2B5EF4-FFF2-40B4-BE49-F238E27FC236}">
                <a16:creationId xmlns:a16="http://schemas.microsoft.com/office/drawing/2014/main" id="{23E375FC-8396-4153-B6C1-1015B23F8322}"/>
              </a:ext>
            </a:extLst>
          </p:cNvPr>
          <p:cNvSpPr/>
          <p:nvPr/>
        </p:nvSpPr>
        <p:spPr>
          <a:xfrm>
            <a:off x="3311525" y="1347788"/>
            <a:ext cx="73025" cy="7143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1856C943-0E46-4EA8-BED9-5AC41CC5024E}"/>
              </a:ext>
            </a:extLst>
          </p:cNvPr>
          <p:cNvSpPr/>
          <p:nvPr/>
        </p:nvSpPr>
        <p:spPr>
          <a:xfrm>
            <a:off x="3311525" y="3832225"/>
            <a:ext cx="73025" cy="7143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0497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CC68C331-EEBD-461C-AC46-DF873E3E603C}"/>
              </a:ext>
            </a:extLst>
          </p:cNvPr>
          <p:cNvSpPr/>
          <p:nvPr/>
        </p:nvSpPr>
        <p:spPr>
          <a:xfrm>
            <a:off x="539552" y="123478"/>
            <a:ext cx="825867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5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回顾</a:t>
            </a:r>
            <a:endParaRPr lang="en-US" altLang="zh-CN" sz="25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C060F30-ED09-4A86-9E7D-BFF5AD2DD22D}"/>
              </a:ext>
            </a:extLst>
          </p:cNvPr>
          <p:cNvSpPr txBox="1"/>
          <p:nvPr/>
        </p:nvSpPr>
        <p:spPr>
          <a:xfrm>
            <a:off x="5148064" y="1563638"/>
            <a:ext cx="194421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回车搜歌</a:t>
            </a:r>
            <a:endParaRPr lang="en-US" altLang="zh-CN" sz="1400" dirty="0">
              <a:solidFill>
                <a:schemeClr val="tx1">
                  <a:lumMod val="95000"/>
                  <a:lumOff val="5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列表渲染</a:t>
            </a:r>
            <a:endParaRPr lang="en-US" altLang="zh-CN" sz="1400" dirty="0">
              <a:solidFill>
                <a:schemeClr val="tx1">
                  <a:lumMod val="95000"/>
                  <a:lumOff val="5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点击播放</a:t>
            </a:r>
            <a:endParaRPr lang="en-US" altLang="zh-CN" sz="1400" dirty="0">
              <a:solidFill>
                <a:schemeClr val="tx1">
                  <a:lumMod val="95000"/>
                  <a:lumOff val="5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3" name="图片 2" descr="手机屏幕截图&#10;&#10;描述已自动生成">
            <a:extLst>
              <a:ext uri="{FF2B5EF4-FFF2-40B4-BE49-F238E27FC236}">
                <a16:creationId xmlns:a16="http://schemas.microsoft.com/office/drawing/2014/main" id="{3850B9B5-3A51-4F0A-BFF6-8C572B4045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653" y="915566"/>
            <a:ext cx="3416808" cy="3939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0614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MH_Others_1">
            <a:extLst>
              <a:ext uri="{FF2B5EF4-FFF2-40B4-BE49-F238E27FC236}">
                <a16:creationId xmlns:a16="http://schemas.microsoft.com/office/drawing/2014/main" id="{7DFE2E47-3C56-4DC9-B7E5-D0C4DFB1C527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958975" y="1917700"/>
            <a:ext cx="644525" cy="264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lIns="68580" tIns="34290" rIns="68580" bIns="3429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en-US" altLang="zh-CN" sz="3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</a:p>
        </p:txBody>
      </p:sp>
      <p:sp>
        <p:nvSpPr>
          <p:cNvPr id="7" name="MH_Others_2">
            <a:extLst>
              <a:ext uri="{FF2B5EF4-FFF2-40B4-BE49-F238E27FC236}">
                <a16:creationId xmlns:a16="http://schemas.microsoft.com/office/drawing/2014/main" id="{FDE2FDCB-91EF-4BED-A441-923A8DCC6E23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698625" y="915988"/>
            <a:ext cx="936625" cy="93503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0">
            <a:solidFill>
              <a:srgbClr val="FFFFFF">
                <a:alpha val="49000"/>
              </a:srgbClr>
            </a:solidFill>
          </a:ln>
        </p:spPr>
        <p:txBody>
          <a:bodyPr lIns="68580" tIns="34290" rIns="68580" bIns="135000"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ts val="7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zh-CN" altLang="en-US" sz="44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</a:t>
            </a:r>
          </a:p>
        </p:txBody>
      </p:sp>
      <p:sp>
        <p:nvSpPr>
          <p:cNvPr id="8" name="MH_Others_3">
            <a:extLst>
              <a:ext uri="{FF2B5EF4-FFF2-40B4-BE49-F238E27FC236}">
                <a16:creationId xmlns:a16="http://schemas.microsoft.com/office/drawing/2014/main" id="{8CC7BDB9-107B-4158-B214-68A178CC34CE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331640" y="1759696"/>
            <a:ext cx="734366" cy="734366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zh-CN" altLang="en-US" sz="4400" b="1">
                <a:ln w="3175">
                  <a:solidFill>
                    <a:srgbClr val="FFFFFF"/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录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0A4D4F-4DD7-4968-A2D8-63F50B24E543}"/>
              </a:ext>
            </a:extLst>
          </p:cNvPr>
          <p:cNvSpPr txBox="1"/>
          <p:nvPr/>
        </p:nvSpPr>
        <p:spPr>
          <a:xfrm>
            <a:off x="3995936" y="1340900"/>
            <a:ext cx="4319588" cy="24617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171450" indent="-171450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u"/>
              <a:defRPr/>
            </a:pP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ES6</a:t>
            </a:r>
          </a:p>
          <a:p>
            <a:pPr marL="171450" indent="-171450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u"/>
              <a:defRPr/>
            </a:pPr>
            <a:r>
              <a:rPr lang="zh-CN" altLang="en-US" sz="2000" dirty="0">
                <a:solidFill>
                  <a:srgbClr val="E54D26"/>
                </a:solidFill>
                <a:latin typeface="微软雅黑" pitchFamily="34" charset="-122"/>
                <a:ea typeface="微软雅黑" pitchFamily="34" charset="-122"/>
              </a:rPr>
              <a:t> 回顾</a:t>
            </a:r>
            <a:endParaRPr lang="en-US" altLang="zh-CN" sz="2000" dirty="0">
              <a:solidFill>
                <a:srgbClr val="E54D26"/>
              </a:solidFill>
              <a:latin typeface="微软雅黑" pitchFamily="34" charset="-122"/>
              <a:ea typeface="微软雅黑" pitchFamily="34" charset="-122"/>
            </a:endParaRPr>
          </a:p>
          <a:p>
            <a:pPr marL="171450" indent="-171450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Wingdings" panose="05000000000000000000" pitchFamily="2" charset="2"/>
              <a:buChar char="u"/>
              <a:defRPr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 单文件组件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marL="171450" indent="-171450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Wingdings" panose="05000000000000000000" pitchFamily="2" charset="2"/>
              <a:buChar char="u"/>
              <a:defRPr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 快速原型开发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C85649E-5B86-45ED-AF56-D0F156193298}"/>
              </a:ext>
            </a:extLst>
          </p:cNvPr>
          <p:cNvSpPr/>
          <p:nvPr/>
        </p:nvSpPr>
        <p:spPr>
          <a:xfrm>
            <a:off x="539552" y="123478"/>
            <a:ext cx="1146468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5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第一天</a:t>
            </a:r>
            <a:endParaRPr lang="en-US" altLang="zh-CN" sz="25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5D574D43-A814-46B6-AC1E-5FF250001402}"/>
              </a:ext>
            </a:extLst>
          </p:cNvPr>
          <p:cNvCxnSpPr/>
          <p:nvPr/>
        </p:nvCxnSpPr>
        <p:spPr>
          <a:xfrm>
            <a:off x="3348038" y="1384300"/>
            <a:ext cx="0" cy="2447925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椭圆 10">
            <a:extLst>
              <a:ext uri="{FF2B5EF4-FFF2-40B4-BE49-F238E27FC236}">
                <a16:creationId xmlns:a16="http://schemas.microsoft.com/office/drawing/2014/main" id="{23E375FC-8396-4153-B6C1-1015B23F8322}"/>
              </a:ext>
            </a:extLst>
          </p:cNvPr>
          <p:cNvSpPr/>
          <p:nvPr/>
        </p:nvSpPr>
        <p:spPr>
          <a:xfrm>
            <a:off x="3311525" y="1347788"/>
            <a:ext cx="73025" cy="7143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1856C943-0E46-4EA8-BED9-5AC41CC5024E}"/>
              </a:ext>
            </a:extLst>
          </p:cNvPr>
          <p:cNvSpPr/>
          <p:nvPr/>
        </p:nvSpPr>
        <p:spPr>
          <a:xfrm>
            <a:off x="3311525" y="3832225"/>
            <a:ext cx="73025" cy="7143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14261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MH_Others_1">
            <a:extLst>
              <a:ext uri="{FF2B5EF4-FFF2-40B4-BE49-F238E27FC236}">
                <a16:creationId xmlns:a16="http://schemas.microsoft.com/office/drawing/2014/main" id="{7DFE2E47-3C56-4DC9-B7E5-D0C4DFB1C527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958975" y="1917700"/>
            <a:ext cx="644525" cy="264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lIns="68580" tIns="34290" rIns="68580" bIns="3429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en-US" altLang="zh-CN" sz="3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</a:p>
        </p:txBody>
      </p:sp>
      <p:sp>
        <p:nvSpPr>
          <p:cNvPr id="7" name="MH_Others_2">
            <a:extLst>
              <a:ext uri="{FF2B5EF4-FFF2-40B4-BE49-F238E27FC236}">
                <a16:creationId xmlns:a16="http://schemas.microsoft.com/office/drawing/2014/main" id="{FDE2FDCB-91EF-4BED-A441-923A8DCC6E23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698625" y="915988"/>
            <a:ext cx="936625" cy="93503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0">
            <a:solidFill>
              <a:srgbClr val="FFFFFF">
                <a:alpha val="49000"/>
              </a:srgbClr>
            </a:solidFill>
          </a:ln>
        </p:spPr>
        <p:txBody>
          <a:bodyPr lIns="68580" tIns="34290" rIns="68580" bIns="135000"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ts val="7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zh-CN" altLang="en-US" sz="44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</a:t>
            </a:r>
          </a:p>
        </p:txBody>
      </p:sp>
      <p:sp>
        <p:nvSpPr>
          <p:cNvPr id="8" name="MH_Others_3">
            <a:extLst>
              <a:ext uri="{FF2B5EF4-FFF2-40B4-BE49-F238E27FC236}">
                <a16:creationId xmlns:a16="http://schemas.microsoft.com/office/drawing/2014/main" id="{8CC7BDB9-107B-4158-B214-68A178CC34CE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331640" y="1759696"/>
            <a:ext cx="734366" cy="734366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zh-CN" altLang="en-US" sz="4400" b="1">
                <a:ln w="3175">
                  <a:solidFill>
                    <a:srgbClr val="FFFFFF"/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录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0A4D4F-4DD7-4968-A2D8-63F50B24E543}"/>
              </a:ext>
            </a:extLst>
          </p:cNvPr>
          <p:cNvSpPr txBox="1"/>
          <p:nvPr/>
        </p:nvSpPr>
        <p:spPr>
          <a:xfrm>
            <a:off x="3995936" y="1340900"/>
            <a:ext cx="4319588" cy="24617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171450" indent="-171450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u"/>
              <a:defRPr/>
            </a:pP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ES6</a:t>
            </a:r>
          </a:p>
          <a:p>
            <a:pPr marL="171450" indent="-171450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u"/>
              <a:defRPr/>
            </a:pP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 回顾</a:t>
            </a:r>
            <a:endParaRPr lang="en-US" altLang="zh-CN" sz="2000" dirty="0">
              <a:latin typeface="微软雅黑" pitchFamily="34" charset="-122"/>
              <a:ea typeface="微软雅黑" pitchFamily="34" charset="-122"/>
            </a:endParaRPr>
          </a:p>
          <a:p>
            <a:pPr marL="171450" indent="-171450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E54D26"/>
              </a:buClr>
              <a:buFont typeface="Wingdings" panose="05000000000000000000" pitchFamily="2" charset="2"/>
              <a:buChar char="u"/>
              <a:defRPr/>
            </a:pPr>
            <a:r>
              <a:rPr lang="zh-CN" altLang="en-US" sz="2000" dirty="0">
                <a:solidFill>
                  <a:srgbClr val="E54D26"/>
                </a:solidFill>
                <a:latin typeface="微软雅黑" pitchFamily="34" charset="-122"/>
                <a:ea typeface="微软雅黑" pitchFamily="34" charset="-122"/>
              </a:rPr>
              <a:t> 单文件组件</a:t>
            </a:r>
            <a:endParaRPr lang="en-US" altLang="zh-CN" sz="2000" dirty="0">
              <a:solidFill>
                <a:srgbClr val="E54D26"/>
              </a:solidFill>
              <a:latin typeface="微软雅黑" pitchFamily="34" charset="-122"/>
              <a:ea typeface="微软雅黑" pitchFamily="34" charset="-122"/>
            </a:endParaRPr>
          </a:p>
          <a:p>
            <a:pPr marL="171450" indent="-171450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Wingdings" panose="05000000000000000000" pitchFamily="2" charset="2"/>
              <a:buChar char="u"/>
              <a:defRPr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 快速原型开发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C85649E-5B86-45ED-AF56-D0F156193298}"/>
              </a:ext>
            </a:extLst>
          </p:cNvPr>
          <p:cNvSpPr/>
          <p:nvPr/>
        </p:nvSpPr>
        <p:spPr>
          <a:xfrm>
            <a:off x="539552" y="123478"/>
            <a:ext cx="1146468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5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第一天</a:t>
            </a:r>
            <a:endParaRPr lang="en-US" altLang="zh-CN" sz="25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5D574D43-A814-46B6-AC1E-5FF250001402}"/>
              </a:ext>
            </a:extLst>
          </p:cNvPr>
          <p:cNvCxnSpPr/>
          <p:nvPr/>
        </p:nvCxnSpPr>
        <p:spPr>
          <a:xfrm>
            <a:off x="3348038" y="1384300"/>
            <a:ext cx="0" cy="2447925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椭圆 10">
            <a:extLst>
              <a:ext uri="{FF2B5EF4-FFF2-40B4-BE49-F238E27FC236}">
                <a16:creationId xmlns:a16="http://schemas.microsoft.com/office/drawing/2014/main" id="{23E375FC-8396-4153-B6C1-1015B23F8322}"/>
              </a:ext>
            </a:extLst>
          </p:cNvPr>
          <p:cNvSpPr/>
          <p:nvPr/>
        </p:nvSpPr>
        <p:spPr>
          <a:xfrm>
            <a:off x="3311525" y="1347788"/>
            <a:ext cx="73025" cy="7143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1856C943-0E46-4EA8-BED9-5AC41CC5024E}"/>
              </a:ext>
            </a:extLst>
          </p:cNvPr>
          <p:cNvSpPr/>
          <p:nvPr/>
        </p:nvSpPr>
        <p:spPr>
          <a:xfrm>
            <a:off x="3311525" y="3832225"/>
            <a:ext cx="73025" cy="7143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8953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CC68C331-EEBD-461C-AC46-DF873E3E603C}"/>
              </a:ext>
            </a:extLst>
          </p:cNvPr>
          <p:cNvSpPr/>
          <p:nvPr/>
        </p:nvSpPr>
        <p:spPr>
          <a:xfrm>
            <a:off x="539552" y="123478"/>
            <a:ext cx="1787669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5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单文件组件</a:t>
            </a:r>
            <a:endParaRPr lang="en-US" altLang="zh-CN" sz="25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1EE4447-A5FE-4FC4-98B4-675B91B90F6C}"/>
              </a:ext>
            </a:extLst>
          </p:cNvPr>
          <p:cNvSpPr txBox="1"/>
          <p:nvPr/>
        </p:nvSpPr>
        <p:spPr>
          <a:xfrm>
            <a:off x="467544" y="1203598"/>
            <a:ext cx="40446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后缀名是 </a:t>
            </a:r>
            <a:r>
              <a:rPr lang="en-US" altLang="zh-CN" sz="1400" dirty="0">
                <a:solidFill>
                  <a:srgbClr val="E54D26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.</a:t>
            </a:r>
            <a:r>
              <a:rPr lang="en-US" altLang="zh-CN" sz="1400" dirty="0" err="1">
                <a:solidFill>
                  <a:srgbClr val="E54D26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vue</a:t>
            </a:r>
            <a:r>
              <a:rPr lang="en-US" altLang="zh-CN" sz="1400" dirty="0">
                <a:solidFill>
                  <a:srgbClr val="E54D26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,</a:t>
            </a: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可以同时编写结构，逻辑和样式</a:t>
            </a:r>
            <a:endParaRPr lang="en-US" altLang="zh-CN" sz="1400" dirty="0">
              <a:solidFill>
                <a:srgbClr val="E54D26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51323DD-C7FF-4E92-BBA4-9829398CC9FC}"/>
              </a:ext>
            </a:extLst>
          </p:cNvPr>
          <p:cNvSpPr txBox="1"/>
          <p:nvPr/>
        </p:nvSpPr>
        <p:spPr>
          <a:xfrm>
            <a:off x="467544" y="1707654"/>
            <a:ext cx="20697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 dirty="0">
                <a:solidFill>
                  <a:srgbClr val="E54D26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template </a:t>
            </a: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标签中写结构</a:t>
            </a:r>
            <a:endParaRPr lang="en-US" altLang="zh-CN" sz="1400" dirty="0">
              <a:solidFill>
                <a:srgbClr val="E54D26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C47AAC0-B282-4829-ABFA-DE9DE1F238A8}"/>
              </a:ext>
            </a:extLst>
          </p:cNvPr>
          <p:cNvSpPr txBox="1"/>
          <p:nvPr/>
        </p:nvSpPr>
        <p:spPr>
          <a:xfrm>
            <a:off x="467544" y="2211710"/>
            <a:ext cx="18902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 dirty="0">
                <a:solidFill>
                  <a:srgbClr val="E54D26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script </a:t>
            </a: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标签中写逻辑</a:t>
            </a:r>
            <a:endParaRPr lang="en-US" altLang="zh-CN" sz="1400" dirty="0">
              <a:solidFill>
                <a:srgbClr val="E54D26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33C759E-5874-40B4-B812-8CC6527B79F1}"/>
              </a:ext>
            </a:extLst>
          </p:cNvPr>
          <p:cNvSpPr txBox="1"/>
          <p:nvPr/>
        </p:nvSpPr>
        <p:spPr>
          <a:xfrm>
            <a:off x="467544" y="2715766"/>
            <a:ext cx="18004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 dirty="0">
                <a:solidFill>
                  <a:srgbClr val="E54D26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style </a:t>
            </a: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标签中写样式</a:t>
            </a:r>
            <a:endParaRPr lang="en-US" altLang="zh-CN" sz="1400" dirty="0">
              <a:solidFill>
                <a:srgbClr val="E54D26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EC0FDCD-F134-4886-A82D-E1CDA095B6A9}"/>
              </a:ext>
            </a:extLst>
          </p:cNvPr>
          <p:cNvSpPr txBox="1"/>
          <p:nvPr/>
        </p:nvSpPr>
        <p:spPr>
          <a:xfrm>
            <a:off x="467544" y="3219822"/>
            <a:ext cx="40446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安装了 </a:t>
            </a:r>
            <a:r>
              <a:rPr lang="en-US" altLang="zh-CN" sz="1400" dirty="0" err="1">
                <a:solidFill>
                  <a:srgbClr val="E54D26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vetur</a:t>
            </a:r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插件可以通过 </a:t>
            </a:r>
            <a:r>
              <a:rPr lang="en-US" altLang="zh-CN" sz="1400" dirty="0">
                <a:solidFill>
                  <a:srgbClr val="E54D26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&lt;</a:t>
            </a:r>
            <a:r>
              <a:rPr lang="en-US" altLang="zh-CN" sz="1400" dirty="0" err="1">
                <a:solidFill>
                  <a:srgbClr val="E54D26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vue</a:t>
            </a:r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生成基础结构</a:t>
            </a:r>
            <a:endParaRPr lang="en-US" altLang="zh-CN" sz="1400" dirty="0">
              <a:solidFill>
                <a:srgbClr val="E54D26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3B0E52D-8A2B-49DF-A880-D2A6806D92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3880315"/>
            <a:ext cx="5857143" cy="6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8803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9" grpId="0"/>
      <p:bldP spid="10" grpId="0"/>
      <p:bldP spid="11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MH_Others_1">
            <a:extLst>
              <a:ext uri="{FF2B5EF4-FFF2-40B4-BE49-F238E27FC236}">
                <a16:creationId xmlns:a16="http://schemas.microsoft.com/office/drawing/2014/main" id="{7DFE2E47-3C56-4DC9-B7E5-D0C4DFB1C527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958975" y="1917700"/>
            <a:ext cx="644525" cy="264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lIns="68580" tIns="34290" rIns="68580" bIns="3429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en-US" altLang="zh-CN" sz="3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</a:p>
        </p:txBody>
      </p:sp>
      <p:sp>
        <p:nvSpPr>
          <p:cNvPr id="7" name="MH_Others_2">
            <a:extLst>
              <a:ext uri="{FF2B5EF4-FFF2-40B4-BE49-F238E27FC236}">
                <a16:creationId xmlns:a16="http://schemas.microsoft.com/office/drawing/2014/main" id="{FDE2FDCB-91EF-4BED-A441-923A8DCC6E23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698625" y="915988"/>
            <a:ext cx="936625" cy="93503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0">
            <a:solidFill>
              <a:srgbClr val="FFFFFF">
                <a:alpha val="49000"/>
              </a:srgbClr>
            </a:solidFill>
          </a:ln>
        </p:spPr>
        <p:txBody>
          <a:bodyPr lIns="68580" tIns="34290" rIns="68580" bIns="135000"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ts val="7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zh-CN" altLang="en-US" sz="44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</a:t>
            </a:r>
          </a:p>
        </p:txBody>
      </p:sp>
      <p:sp>
        <p:nvSpPr>
          <p:cNvPr id="8" name="MH_Others_3">
            <a:extLst>
              <a:ext uri="{FF2B5EF4-FFF2-40B4-BE49-F238E27FC236}">
                <a16:creationId xmlns:a16="http://schemas.microsoft.com/office/drawing/2014/main" id="{8CC7BDB9-107B-4158-B214-68A178CC34CE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331640" y="1759696"/>
            <a:ext cx="734366" cy="734366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zh-CN" altLang="en-US" sz="4400" b="1">
                <a:ln w="3175">
                  <a:solidFill>
                    <a:srgbClr val="FFFFFF"/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录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0A4D4F-4DD7-4968-A2D8-63F50B24E543}"/>
              </a:ext>
            </a:extLst>
          </p:cNvPr>
          <p:cNvSpPr txBox="1"/>
          <p:nvPr/>
        </p:nvSpPr>
        <p:spPr>
          <a:xfrm>
            <a:off x="3995936" y="1340900"/>
            <a:ext cx="4319588" cy="24617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171450" indent="-171450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u"/>
              <a:defRPr/>
            </a:pP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ES6</a:t>
            </a:r>
          </a:p>
          <a:p>
            <a:pPr marL="171450" indent="-171450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u"/>
              <a:defRPr/>
            </a:pP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 回顾</a:t>
            </a:r>
            <a:endParaRPr lang="en-US" altLang="zh-CN" sz="2000" dirty="0">
              <a:latin typeface="微软雅黑" pitchFamily="34" charset="-122"/>
              <a:ea typeface="微软雅黑" pitchFamily="34" charset="-122"/>
            </a:endParaRPr>
          </a:p>
          <a:p>
            <a:pPr marL="171450" indent="-171450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E54D26"/>
              </a:buClr>
              <a:buFont typeface="Wingdings" panose="05000000000000000000" pitchFamily="2" charset="2"/>
              <a:buChar char="u"/>
              <a:defRPr/>
            </a:pPr>
            <a:r>
              <a:rPr lang="zh-CN" altLang="en-US" sz="2000" dirty="0">
                <a:solidFill>
                  <a:srgbClr val="E54D26"/>
                </a:solidFill>
                <a:latin typeface="微软雅黑" pitchFamily="34" charset="-122"/>
                <a:ea typeface="微软雅黑" pitchFamily="34" charset="-122"/>
              </a:rPr>
              <a:t> 单文件组件</a:t>
            </a:r>
            <a:endParaRPr lang="en-US" altLang="zh-CN" sz="2000" dirty="0">
              <a:solidFill>
                <a:srgbClr val="E54D26"/>
              </a:solidFill>
              <a:latin typeface="微软雅黑" pitchFamily="34" charset="-122"/>
              <a:ea typeface="微软雅黑" pitchFamily="34" charset="-122"/>
            </a:endParaRPr>
          </a:p>
          <a:p>
            <a:pPr marL="171450" indent="-171450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Wingdings" panose="05000000000000000000" pitchFamily="2" charset="2"/>
              <a:buChar char="u"/>
              <a:defRPr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 快速原型开发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C85649E-5B86-45ED-AF56-D0F156193298}"/>
              </a:ext>
            </a:extLst>
          </p:cNvPr>
          <p:cNvSpPr/>
          <p:nvPr/>
        </p:nvSpPr>
        <p:spPr>
          <a:xfrm>
            <a:off x="539552" y="123478"/>
            <a:ext cx="1146468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5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第一天</a:t>
            </a:r>
            <a:endParaRPr lang="en-US" altLang="zh-CN" sz="25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5D574D43-A814-46B6-AC1E-5FF250001402}"/>
              </a:ext>
            </a:extLst>
          </p:cNvPr>
          <p:cNvCxnSpPr/>
          <p:nvPr/>
        </p:nvCxnSpPr>
        <p:spPr>
          <a:xfrm>
            <a:off x="3348038" y="1384300"/>
            <a:ext cx="0" cy="2447925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椭圆 10">
            <a:extLst>
              <a:ext uri="{FF2B5EF4-FFF2-40B4-BE49-F238E27FC236}">
                <a16:creationId xmlns:a16="http://schemas.microsoft.com/office/drawing/2014/main" id="{23E375FC-8396-4153-B6C1-1015B23F8322}"/>
              </a:ext>
            </a:extLst>
          </p:cNvPr>
          <p:cNvSpPr/>
          <p:nvPr/>
        </p:nvSpPr>
        <p:spPr>
          <a:xfrm>
            <a:off x="3311525" y="1347788"/>
            <a:ext cx="73025" cy="7143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1856C943-0E46-4EA8-BED9-5AC41CC5024E}"/>
              </a:ext>
            </a:extLst>
          </p:cNvPr>
          <p:cNvSpPr/>
          <p:nvPr/>
        </p:nvSpPr>
        <p:spPr>
          <a:xfrm>
            <a:off x="3311525" y="3832225"/>
            <a:ext cx="73025" cy="7143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47611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MH_Others_1">
            <a:extLst>
              <a:ext uri="{FF2B5EF4-FFF2-40B4-BE49-F238E27FC236}">
                <a16:creationId xmlns:a16="http://schemas.microsoft.com/office/drawing/2014/main" id="{7DFE2E47-3C56-4DC9-B7E5-D0C4DFB1C527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958975" y="1917700"/>
            <a:ext cx="644525" cy="264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lIns="68580" tIns="34290" rIns="68580" bIns="3429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en-US" altLang="zh-CN" sz="3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</a:p>
        </p:txBody>
      </p:sp>
      <p:sp>
        <p:nvSpPr>
          <p:cNvPr id="7" name="MH_Others_2">
            <a:extLst>
              <a:ext uri="{FF2B5EF4-FFF2-40B4-BE49-F238E27FC236}">
                <a16:creationId xmlns:a16="http://schemas.microsoft.com/office/drawing/2014/main" id="{FDE2FDCB-91EF-4BED-A441-923A8DCC6E23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698625" y="915988"/>
            <a:ext cx="936625" cy="93503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0">
            <a:solidFill>
              <a:srgbClr val="FFFFFF">
                <a:alpha val="49000"/>
              </a:srgbClr>
            </a:solidFill>
          </a:ln>
        </p:spPr>
        <p:txBody>
          <a:bodyPr lIns="68580" tIns="34290" rIns="68580" bIns="135000"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ts val="7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zh-CN" altLang="en-US" sz="44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</a:t>
            </a:r>
          </a:p>
        </p:txBody>
      </p:sp>
      <p:sp>
        <p:nvSpPr>
          <p:cNvPr id="8" name="MH_Others_3">
            <a:extLst>
              <a:ext uri="{FF2B5EF4-FFF2-40B4-BE49-F238E27FC236}">
                <a16:creationId xmlns:a16="http://schemas.microsoft.com/office/drawing/2014/main" id="{8CC7BDB9-107B-4158-B214-68A178CC34CE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331640" y="1759696"/>
            <a:ext cx="734366" cy="734366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zh-CN" altLang="en-US" sz="4400" b="1">
                <a:ln w="3175">
                  <a:solidFill>
                    <a:srgbClr val="FFFFFF"/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录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0A4D4F-4DD7-4968-A2D8-63F50B24E543}"/>
              </a:ext>
            </a:extLst>
          </p:cNvPr>
          <p:cNvSpPr txBox="1"/>
          <p:nvPr/>
        </p:nvSpPr>
        <p:spPr>
          <a:xfrm>
            <a:off x="3995936" y="1340900"/>
            <a:ext cx="4319588" cy="24617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171450" indent="-171450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u"/>
              <a:defRPr/>
            </a:pP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ES6</a:t>
            </a:r>
          </a:p>
          <a:p>
            <a:pPr marL="171450" indent="-171450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u"/>
              <a:defRPr/>
            </a:pP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 回顾</a:t>
            </a:r>
            <a:endParaRPr lang="en-US" altLang="zh-CN" sz="2000" dirty="0">
              <a:latin typeface="微软雅黑" pitchFamily="34" charset="-122"/>
              <a:ea typeface="微软雅黑" pitchFamily="34" charset="-122"/>
            </a:endParaRPr>
          </a:p>
          <a:p>
            <a:pPr marL="171450" indent="-171450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u"/>
              <a:defRPr/>
            </a:pP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 单文件组件</a:t>
            </a:r>
            <a:endParaRPr lang="en-US" altLang="zh-CN" sz="2000" dirty="0">
              <a:latin typeface="微软雅黑" pitchFamily="34" charset="-122"/>
              <a:ea typeface="微软雅黑" pitchFamily="34" charset="-122"/>
            </a:endParaRPr>
          </a:p>
          <a:p>
            <a:pPr marL="171450" indent="-171450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E54D26"/>
              </a:buClr>
              <a:buFont typeface="Wingdings" panose="05000000000000000000" pitchFamily="2" charset="2"/>
              <a:buChar char="u"/>
              <a:defRPr/>
            </a:pPr>
            <a:r>
              <a:rPr lang="zh-CN" altLang="en-US" sz="2000" dirty="0">
                <a:solidFill>
                  <a:srgbClr val="E54D26"/>
                </a:solidFill>
                <a:latin typeface="微软雅黑" pitchFamily="34" charset="-122"/>
                <a:ea typeface="微软雅黑" pitchFamily="34" charset="-122"/>
              </a:rPr>
              <a:t> 快速原型开发</a:t>
            </a:r>
            <a:endParaRPr lang="en-US" altLang="zh-CN" sz="2000" dirty="0">
              <a:solidFill>
                <a:srgbClr val="E54D2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C85649E-5B86-45ED-AF56-D0F156193298}"/>
              </a:ext>
            </a:extLst>
          </p:cNvPr>
          <p:cNvSpPr/>
          <p:nvPr/>
        </p:nvSpPr>
        <p:spPr>
          <a:xfrm>
            <a:off x="539552" y="123478"/>
            <a:ext cx="1146468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5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第一天</a:t>
            </a:r>
            <a:endParaRPr lang="en-US" altLang="zh-CN" sz="25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5D574D43-A814-46B6-AC1E-5FF250001402}"/>
              </a:ext>
            </a:extLst>
          </p:cNvPr>
          <p:cNvCxnSpPr/>
          <p:nvPr/>
        </p:nvCxnSpPr>
        <p:spPr>
          <a:xfrm>
            <a:off x="3348038" y="1384300"/>
            <a:ext cx="0" cy="2447925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椭圆 10">
            <a:extLst>
              <a:ext uri="{FF2B5EF4-FFF2-40B4-BE49-F238E27FC236}">
                <a16:creationId xmlns:a16="http://schemas.microsoft.com/office/drawing/2014/main" id="{23E375FC-8396-4153-B6C1-1015B23F8322}"/>
              </a:ext>
            </a:extLst>
          </p:cNvPr>
          <p:cNvSpPr/>
          <p:nvPr/>
        </p:nvSpPr>
        <p:spPr>
          <a:xfrm>
            <a:off x="3311525" y="1347788"/>
            <a:ext cx="73025" cy="7143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1856C943-0E46-4EA8-BED9-5AC41CC5024E}"/>
              </a:ext>
            </a:extLst>
          </p:cNvPr>
          <p:cNvSpPr/>
          <p:nvPr/>
        </p:nvSpPr>
        <p:spPr>
          <a:xfrm>
            <a:off x="3311525" y="3832225"/>
            <a:ext cx="73025" cy="7143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7775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D1FF937D-78F8-4954-91BB-DF6B75E061BD}"/>
              </a:ext>
            </a:extLst>
          </p:cNvPr>
          <p:cNvSpPr/>
          <p:nvPr/>
        </p:nvSpPr>
        <p:spPr>
          <a:xfrm>
            <a:off x="2627784" y="2387084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http://autumnfish.cn/webmusic/</a:t>
            </a:r>
            <a:endParaRPr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300D5B0-032F-43CE-A2E5-112019CCC99C}"/>
              </a:ext>
            </a:extLst>
          </p:cNvPr>
          <p:cNvSpPr/>
          <p:nvPr/>
        </p:nvSpPr>
        <p:spPr>
          <a:xfrm>
            <a:off x="611560" y="123478"/>
            <a:ext cx="1467068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5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效果展示</a:t>
            </a:r>
            <a:endParaRPr lang="en-US" altLang="zh-CN" sz="25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395365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CC68C331-EEBD-461C-AC46-DF873E3E603C}"/>
              </a:ext>
            </a:extLst>
          </p:cNvPr>
          <p:cNvSpPr/>
          <p:nvPr/>
        </p:nvSpPr>
        <p:spPr>
          <a:xfrm>
            <a:off x="539552" y="123478"/>
            <a:ext cx="2108269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5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快速原型开发</a:t>
            </a:r>
            <a:endParaRPr lang="en-US" altLang="zh-CN" sz="25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" name="TextBox 2">
            <a:extLst>
              <a:ext uri="{FF2B5EF4-FFF2-40B4-BE49-F238E27FC236}">
                <a16:creationId xmlns:a16="http://schemas.microsoft.com/office/drawing/2014/main" id="{4A846910-F1C1-430A-96FB-11479F3DAD67}"/>
              </a:ext>
            </a:extLst>
          </p:cNvPr>
          <p:cNvSpPr txBox="1"/>
          <p:nvPr/>
        </p:nvSpPr>
        <p:spPr>
          <a:xfrm>
            <a:off x="539552" y="933237"/>
            <a:ext cx="3514725" cy="45890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01. 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环境配置</a:t>
            </a:r>
          </a:p>
        </p:txBody>
      </p:sp>
      <p:sp>
        <p:nvSpPr>
          <p:cNvPr id="13" name="TextBox 2">
            <a:extLst>
              <a:ext uri="{FF2B5EF4-FFF2-40B4-BE49-F238E27FC236}">
                <a16:creationId xmlns:a16="http://schemas.microsoft.com/office/drawing/2014/main" id="{F4BC4288-FB7F-4528-9DBC-614D7530D1CC}"/>
              </a:ext>
            </a:extLst>
          </p:cNvPr>
          <p:cNvSpPr txBox="1"/>
          <p:nvPr/>
        </p:nvSpPr>
        <p:spPr>
          <a:xfrm>
            <a:off x="539552" y="1613747"/>
            <a:ext cx="3514725" cy="45890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02. 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基本使用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4B56CD0D-3C5A-4DA6-9EA5-5A62F89D4F02}"/>
              </a:ext>
            </a:extLst>
          </p:cNvPr>
          <p:cNvSpPr/>
          <p:nvPr/>
        </p:nvSpPr>
        <p:spPr>
          <a:xfrm>
            <a:off x="539552" y="2294257"/>
            <a:ext cx="1271502" cy="4589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03. 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播放器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AC36D28C-E14B-467E-A604-E50BEF10116A}"/>
              </a:ext>
            </a:extLst>
          </p:cNvPr>
          <p:cNvSpPr/>
          <p:nvPr/>
        </p:nvSpPr>
        <p:spPr>
          <a:xfrm>
            <a:off x="539552" y="2974767"/>
            <a:ext cx="1502334" cy="4589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04. 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组件抽取</a:t>
            </a:r>
          </a:p>
        </p:txBody>
      </p:sp>
    </p:spTree>
    <p:extLst>
      <p:ext uri="{BB962C8B-B14F-4D97-AF65-F5344CB8AC3E}">
        <p14:creationId xmlns:p14="http://schemas.microsoft.com/office/powerpoint/2010/main" val="29578628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3" grpId="0"/>
      <p:bldP spid="1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CC68C331-EEBD-461C-AC46-DF873E3E603C}"/>
              </a:ext>
            </a:extLst>
          </p:cNvPr>
          <p:cNvSpPr/>
          <p:nvPr/>
        </p:nvSpPr>
        <p:spPr>
          <a:xfrm>
            <a:off x="539552" y="123478"/>
            <a:ext cx="3692036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5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快速原型开发 </a:t>
            </a:r>
            <a:r>
              <a:rPr lang="en-US" altLang="zh-CN" sz="25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| </a:t>
            </a:r>
            <a:r>
              <a:rPr lang="zh-CN" altLang="en-US" sz="25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环境配置</a:t>
            </a:r>
            <a:endParaRPr lang="en-US" altLang="zh-CN" sz="25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4F55878-2678-4F54-BE1A-C0AA02DFA35F}"/>
              </a:ext>
            </a:extLst>
          </p:cNvPr>
          <p:cNvSpPr txBox="1"/>
          <p:nvPr/>
        </p:nvSpPr>
        <p:spPr>
          <a:xfrm>
            <a:off x="467544" y="1203598"/>
            <a:ext cx="44037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安装 </a:t>
            </a:r>
            <a:r>
              <a:rPr lang="en-US" altLang="zh-CN" sz="1400" dirty="0">
                <a:solidFill>
                  <a:srgbClr val="E54D26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Node.js </a:t>
            </a: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全部使用默认的设置，一路下一步即可</a:t>
            </a:r>
            <a:endParaRPr lang="en-US" altLang="zh-CN" sz="1400" dirty="0">
              <a:solidFill>
                <a:schemeClr val="tx1">
                  <a:lumMod val="95000"/>
                  <a:lumOff val="5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6B1FDF3-1B4D-4043-ADFC-58B8D9E3A19E}"/>
              </a:ext>
            </a:extLst>
          </p:cNvPr>
          <p:cNvSpPr txBox="1"/>
          <p:nvPr/>
        </p:nvSpPr>
        <p:spPr>
          <a:xfrm>
            <a:off x="467544" y="1707654"/>
            <a:ext cx="57502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打开命令行工具，输入命令 </a:t>
            </a:r>
            <a:r>
              <a:rPr lang="en-US" altLang="zh-CN" sz="1400" dirty="0">
                <a:solidFill>
                  <a:srgbClr val="E54D26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node –v</a:t>
            </a:r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以及 </a:t>
            </a:r>
            <a:r>
              <a:rPr lang="en-US" altLang="zh-CN" sz="1400" dirty="0" err="1">
                <a:solidFill>
                  <a:srgbClr val="E54D26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npm</a:t>
            </a:r>
            <a:r>
              <a:rPr lang="en-US" altLang="zh-CN" sz="1400" dirty="0">
                <a:solidFill>
                  <a:srgbClr val="E54D26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-v</a:t>
            </a: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检查是否安装成功</a:t>
            </a:r>
            <a:endParaRPr lang="en-US" altLang="zh-CN" sz="1400" dirty="0">
              <a:solidFill>
                <a:srgbClr val="E54D26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6BEA3BB-68E1-4409-882D-8290D17400FF}"/>
              </a:ext>
            </a:extLst>
          </p:cNvPr>
          <p:cNvSpPr txBox="1"/>
          <p:nvPr/>
        </p:nvSpPr>
        <p:spPr>
          <a:xfrm>
            <a:off x="467544" y="2211710"/>
            <a:ext cx="57502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通过命令 </a:t>
            </a:r>
            <a:r>
              <a:rPr lang="en-US" altLang="zh-CN" sz="1400" dirty="0" err="1">
                <a:solidFill>
                  <a:srgbClr val="E54D26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npm</a:t>
            </a:r>
            <a:r>
              <a:rPr lang="en-US" altLang="zh-CN" sz="1400" dirty="0">
                <a:solidFill>
                  <a:srgbClr val="E54D26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install -g @</a:t>
            </a:r>
            <a:r>
              <a:rPr lang="en-US" altLang="zh-CN" sz="1400" dirty="0" err="1">
                <a:solidFill>
                  <a:srgbClr val="E54D26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vue</a:t>
            </a:r>
            <a:r>
              <a:rPr lang="en-US" altLang="zh-CN" sz="1400" dirty="0">
                <a:solidFill>
                  <a:srgbClr val="E54D26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/cli-service-global</a:t>
            </a:r>
            <a:r>
              <a:rPr lang="zh-CN" altLang="en-US" sz="1400" dirty="0">
                <a:solidFill>
                  <a:srgbClr val="E54D26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安装一个小工具</a:t>
            </a:r>
            <a:endParaRPr lang="en-US" altLang="zh-CN" sz="1400" dirty="0">
              <a:solidFill>
                <a:srgbClr val="E54D26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004977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CC68C331-EEBD-461C-AC46-DF873E3E603C}"/>
              </a:ext>
            </a:extLst>
          </p:cNvPr>
          <p:cNvSpPr/>
          <p:nvPr/>
        </p:nvSpPr>
        <p:spPr>
          <a:xfrm>
            <a:off x="539552" y="123478"/>
            <a:ext cx="3692036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5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快速原型开发 </a:t>
            </a:r>
            <a:r>
              <a:rPr lang="en-US" altLang="zh-CN" sz="25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| </a:t>
            </a:r>
            <a:r>
              <a:rPr lang="zh-CN" altLang="en-US" sz="25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基本使用</a:t>
            </a:r>
            <a:endParaRPr lang="en-US" altLang="zh-CN" sz="25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87967F8C-6F7A-4F4A-A282-CD74622FC1C2}"/>
              </a:ext>
            </a:extLst>
          </p:cNvPr>
          <p:cNvSpPr txBox="1"/>
          <p:nvPr/>
        </p:nvSpPr>
        <p:spPr>
          <a:xfrm>
            <a:off x="467544" y="1344998"/>
            <a:ext cx="50321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在 </a:t>
            </a:r>
            <a:r>
              <a:rPr lang="en-US" altLang="zh-CN" sz="1400" dirty="0">
                <a:solidFill>
                  <a:srgbClr val="E54D26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.</a:t>
            </a:r>
            <a:r>
              <a:rPr lang="en-US" altLang="zh-CN" sz="1400" dirty="0" err="1">
                <a:solidFill>
                  <a:srgbClr val="E54D26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vue</a:t>
            </a:r>
            <a:r>
              <a:rPr lang="en-US" altLang="zh-CN" sz="1400" dirty="0">
                <a:solidFill>
                  <a:srgbClr val="E54D26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文件所在的路径下打开终端 输入</a:t>
            </a:r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en-US" altLang="zh-CN" sz="1400" dirty="0" err="1">
                <a:solidFill>
                  <a:srgbClr val="E54D26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vue</a:t>
            </a:r>
            <a:r>
              <a:rPr lang="en-US" altLang="zh-CN" sz="1400" dirty="0">
                <a:solidFill>
                  <a:srgbClr val="E54D26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serve </a:t>
            </a:r>
            <a:r>
              <a:rPr lang="zh-CN" altLang="en-US" sz="1400" dirty="0">
                <a:solidFill>
                  <a:srgbClr val="E54D26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文件名</a:t>
            </a:r>
            <a:endParaRPr lang="en-US" altLang="zh-CN" sz="1400" dirty="0">
              <a:solidFill>
                <a:srgbClr val="E54D26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443CCB9-41D1-4FA8-BD9A-796DB60652D1}"/>
              </a:ext>
            </a:extLst>
          </p:cNvPr>
          <p:cNvSpPr txBox="1"/>
          <p:nvPr/>
        </p:nvSpPr>
        <p:spPr>
          <a:xfrm>
            <a:off x="467544" y="1849054"/>
            <a:ext cx="40446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等待 </a:t>
            </a:r>
            <a:r>
              <a:rPr lang="zh-CN" altLang="en-US" sz="1400" dirty="0">
                <a:solidFill>
                  <a:srgbClr val="E54D26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解析</a:t>
            </a: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，然后在浏览器访问出现的 </a:t>
            </a:r>
            <a:r>
              <a:rPr lang="zh-CN" altLang="en-US" sz="1400" dirty="0">
                <a:solidFill>
                  <a:srgbClr val="E54D26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地址</a:t>
            </a: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即可</a:t>
            </a:r>
            <a:endParaRPr lang="en-US" altLang="zh-CN" sz="1400" dirty="0">
              <a:solidFill>
                <a:srgbClr val="E54D26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0193F6E-C5F7-4AE8-8CA6-FCEAEE6C2112}"/>
              </a:ext>
            </a:extLst>
          </p:cNvPr>
          <p:cNvSpPr txBox="1"/>
          <p:nvPr/>
        </p:nvSpPr>
        <p:spPr>
          <a:xfrm>
            <a:off x="467544" y="840942"/>
            <a:ext cx="21595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保证 </a:t>
            </a:r>
            <a:r>
              <a:rPr lang="zh-CN" altLang="en-US" sz="1400" dirty="0">
                <a:solidFill>
                  <a:srgbClr val="E54D26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环境配置 </a:t>
            </a: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成功之后</a:t>
            </a:r>
            <a:endParaRPr lang="en-US" altLang="zh-CN" sz="1400" dirty="0">
              <a:solidFill>
                <a:srgbClr val="E54D26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F65AAD6-5EFA-4FDF-8003-97B5D9ED441B}"/>
              </a:ext>
            </a:extLst>
          </p:cNvPr>
          <p:cNvSpPr txBox="1"/>
          <p:nvPr/>
        </p:nvSpPr>
        <p:spPr>
          <a:xfrm>
            <a:off x="459601" y="2353110"/>
            <a:ext cx="4314001" cy="16619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注意</a:t>
            </a:r>
            <a:r>
              <a:rPr lang="en-US" altLang="zh-CN" b="1" dirty="0">
                <a:solidFill>
                  <a:schemeClr val="tx1">
                    <a:lumMod val="95000"/>
                    <a:lumOff val="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altLang="zh-CN" sz="1400" dirty="0">
              <a:solidFill>
                <a:schemeClr val="tx1">
                  <a:lumMod val="95000"/>
                  <a:lumOff val="5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 dirty="0">
                <a:latin typeface="楷体" panose="02010609060101010101" pitchFamily="49" charset="-122"/>
                <a:ea typeface="楷体" panose="02010609060101010101" pitchFamily="49" charset="-122"/>
              </a:rPr>
              <a:t>1. </a:t>
            </a:r>
            <a:r>
              <a:rPr lang="en-US" altLang="zh-CN" sz="1400" dirty="0">
                <a:solidFill>
                  <a:srgbClr val="E54D26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template</a:t>
            </a: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中必须有一个根节点</a:t>
            </a:r>
            <a:endParaRPr lang="en-US" altLang="zh-CN" sz="1400" dirty="0">
              <a:solidFill>
                <a:schemeClr val="tx1">
                  <a:lumMod val="95000"/>
                  <a:lumOff val="5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 dirty="0">
                <a:latin typeface="楷体" panose="02010609060101010101" pitchFamily="49" charset="-122"/>
                <a:ea typeface="楷体" panose="02010609060101010101" pitchFamily="49" charset="-122"/>
              </a:rPr>
              <a:t>2. </a:t>
            </a:r>
            <a:r>
              <a:rPr lang="en-US" altLang="zh-CN" sz="1400" dirty="0">
                <a:solidFill>
                  <a:srgbClr val="E54D26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script </a:t>
            </a: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中的 </a:t>
            </a:r>
            <a:r>
              <a:rPr lang="en-US" altLang="zh-CN" sz="1400" dirty="0">
                <a:solidFill>
                  <a:srgbClr val="E54D26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data </a:t>
            </a: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写成函数，内部返回一个对象</a:t>
            </a:r>
            <a:endParaRPr lang="en-US" altLang="zh-CN" sz="1400" dirty="0">
              <a:solidFill>
                <a:schemeClr val="tx1">
                  <a:lumMod val="95000"/>
                  <a:lumOff val="5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3. </a:t>
            </a: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如果要使用写好的样式，直接 </a:t>
            </a:r>
            <a:r>
              <a:rPr lang="en-US" altLang="zh-CN" sz="1400" dirty="0">
                <a:solidFill>
                  <a:srgbClr val="E54D26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import</a:t>
            </a:r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即可</a:t>
            </a:r>
            <a:endParaRPr lang="en-US" altLang="zh-CN" sz="1400" dirty="0">
              <a:solidFill>
                <a:schemeClr val="tx1">
                  <a:lumMod val="95000"/>
                  <a:lumOff val="5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AutoNum type="arabicPeriod"/>
            </a:pPr>
            <a:endParaRPr lang="en-US" altLang="zh-CN" sz="1400" dirty="0">
              <a:solidFill>
                <a:schemeClr val="tx1">
                  <a:lumMod val="95000"/>
                  <a:lumOff val="5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AutoNum type="arabicPeriod"/>
            </a:pPr>
            <a:endParaRPr lang="en-US" altLang="zh-CN" sz="1400" dirty="0">
              <a:solidFill>
                <a:srgbClr val="E54D26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803255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/>
      <p:bldP spid="8" grpId="0"/>
      <p:bldP spid="10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CC68C331-EEBD-461C-AC46-DF873E3E603C}"/>
              </a:ext>
            </a:extLst>
          </p:cNvPr>
          <p:cNvSpPr/>
          <p:nvPr/>
        </p:nvSpPr>
        <p:spPr>
          <a:xfrm>
            <a:off x="539552" y="123478"/>
            <a:ext cx="3371436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5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快速原型开发 </a:t>
            </a:r>
            <a:r>
              <a:rPr lang="en-US" altLang="zh-CN" sz="25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| </a:t>
            </a:r>
            <a:r>
              <a:rPr lang="zh-CN" altLang="en-US" sz="25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播放器</a:t>
            </a:r>
            <a:endParaRPr lang="en-US" altLang="zh-CN" sz="25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6D5D453-8D61-43A7-AF0D-5324026823D4}"/>
              </a:ext>
            </a:extLst>
          </p:cNvPr>
          <p:cNvSpPr txBox="1"/>
          <p:nvPr/>
        </p:nvSpPr>
        <p:spPr>
          <a:xfrm>
            <a:off x="5148064" y="1563638"/>
            <a:ext cx="194421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回车搜歌</a:t>
            </a:r>
            <a:endParaRPr lang="en-US" altLang="zh-CN" sz="1400" dirty="0">
              <a:solidFill>
                <a:schemeClr val="tx1">
                  <a:lumMod val="95000"/>
                  <a:lumOff val="5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列表渲染</a:t>
            </a:r>
            <a:endParaRPr lang="en-US" altLang="zh-CN" sz="1400" dirty="0">
              <a:solidFill>
                <a:schemeClr val="tx1">
                  <a:lumMod val="95000"/>
                  <a:lumOff val="5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点击播放</a:t>
            </a:r>
            <a:endParaRPr lang="en-US" altLang="zh-CN" sz="1400" dirty="0">
              <a:solidFill>
                <a:schemeClr val="tx1">
                  <a:lumMod val="95000"/>
                  <a:lumOff val="5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10" name="图片 9" descr="手机屏幕截图&#10;&#10;描述已自动生成">
            <a:extLst>
              <a:ext uri="{FF2B5EF4-FFF2-40B4-BE49-F238E27FC236}">
                <a16:creationId xmlns:a16="http://schemas.microsoft.com/office/drawing/2014/main" id="{BF30EEC9-E07E-4F37-8F93-8F03F00C59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653" y="915566"/>
            <a:ext cx="3416808" cy="3939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3323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CC68C331-EEBD-461C-AC46-DF873E3E603C}"/>
              </a:ext>
            </a:extLst>
          </p:cNvPr>
          <p:cNvSpPr/>
          <p:nvPr/>
        </p:nvSpPr>
        <p:spPr>
          <a:xfrm>
            <a:off x="539552" y="123478"/>
            <a:ext cx="3371436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5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快速原型开发 </a:t>
            </a:r>
            <a:r>
              <a:rPr lang="en-US" altLang="zh-CN" sz="25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| </a:t>
            </a:r>
            <a:r>
              <a:rPr lang="zh-CN" altLang="en-US" sz="25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播放器</a:t>
            </a:r>
            <a:endParaRPr lang="en-US" altLang="zh-CN" sz="25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0193F6E-C5F7-4AE8-8CA6-FCEAEE6C2112}"/>
              </a:ext>
            </a:extLst>
          </p:cNvPr>
          <p:cNvSpPr txBox="1"/>
          <p:nvPr/>
        </p:nvSpPr>
        <p:spPr>
          <a:xfrm>
            <a:off x="467544" y="895821"/>
            <a:ext cx="35958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使用 </a:t>
            </a:r>
            <a:r>
              <a:rPr lang="en-US" altLang="zh-CN" sz="1400" dirty="0" err="1">
                <a:solidFill>
                  <a:srgbClr val="E54D26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npm</a:t>
            </a:r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下载别人写好的 </a:t>
            </a:r>
            <a:r>
              <a:rPr lang="zh-CN" altLang="en-US" sz="1400" dirty="0">
                <a:solidFill>
                  <a:srgbClr val="E54D26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包</a:t>
            </a: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（模块，库）</a:t>
            </a:r>
            <a:endParaRPr lang="en-US" altLang="zh-CN" sz="1400" dirty="0">
              <a:solidFill>
                <a:srgbClr val="E54D26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60926EB-46BE-4430-9212-155FA8608A49}"/>
              </a:ext>
            </a:extLst>
          </p:cNvPr>
          <p:cNvSpPr txBox="1"/>
          <p:nvPr/>
        </p:nvSpPr>
        <p:spPr>
          <a:xfrm>
            <a:off x="467544" y="1399877"/>
            <a:ext cx="61991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比如 </a:t>
            </a:r>
            <a:r>
              <a:rPr lang="en-US" altLang="zh-CN" sz="1400" dirty="0" err="1">
                <a:solidFill>
                  <a:srgbClr val="E54D26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axios</a:t>
            </a:r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，下载的命令是 </a:t>
            </a:r>
            <a:r>
              <a:rPr lang="en-US" altLang="zh-CN" sz="1400" dirty="0" err="1">
                <a:solidFill>
                  <a:srgbClr val="E54D26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npm</a:t>
            </a:r>
            <a:r>
              <a:rPr lang="en-US" altLang="zh-CN" sz="1400" dirty="0">
                <a:solidFill>
                  <a:srgbClr val="E54D26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install </a:t>
            </a:r>
            <a:r>
              <a:rPr lang="en-US" altLang="zh-CN" sz="1400" dirty="0" err="1">
                <a:solidFill>
                  <a:srgbClr val="E54D26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axios</a:t>
            </a:r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 </a:t>
            </a: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或者缩写为 </a:t>
            </a:r>
            <a:r>
              <a:rPr lang="en-US" altLang="zh-CN" sz="1400" dirty="0" err="1">
                <a:solidFill>
                  <a:srgbClr val="E54D26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npm</a:t>
            </a:r>
            <a:r>
              <a:rPr lang="en-US" altLang="zh-CN" sz="1400" dirty="0">
                <a:solidFill>
                  <a:srgbClr val="E54D26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en-US" altLang="zh-CN" sz="1400" dirty="0" err="1">
                <a:solidFill>
                  <a:srgbClr val="E54D26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i</a:t>
            </a:r>
            <a:r>
              <a:rPr lang="en-US" altLang="zh-CN" sz="1400" dirty="0">
                <a:solidFill>
                  <a:srgbClr val="E54D26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en-US" altLang="zh-CN" sz="1400" dirty="0" err="1">
                <a:solidFill>
                  <a:srgbClr val="E54D26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axios</a:t>
            </a:r>
            <a:endParaRPr lang="en-US" altLang="zh-CN" sz="1400" dirty="0">
              <a:solidFill>
                <a:srgbClr val="E54D26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DFC6CB1D-08E9-4005-B421-58A9BAFA8589}"/>
              </a:ext>
            </a:extLst>
          </p:cNvPr>
          <p:cNvSpPr txBox="1"/>
          <p:nvPr/>
        </p:nvSpPr>
        <p:spPr>
          <a:xfrm>
            <a:off x="467544" y="1903933"/>
            <a:ext cx="52116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在要使用的组件中，使用 </a:t>
            </a:r>
            <a:r>
              <a:rPr lang="en-US" altLang="zh-CN" sz="1400" dirty="0">
                <a:solidFill>
                  <a:srgbClr val="E54D26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import</a:t>
            </a:r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导入 下载的 包（模块，库）</a:t>
            </a:r>
            <a:endParaRPr lang="en-US" altLang="zh-CN" sz="1400" dirty="0">
              <a:solidFill>
                <a:srgbClr val="E54D26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72FDF0FA-35A8-4B58-9BE4-7BD14F8B49D5}"/>
              </a:ext>
            </a:extLst>
          </p:cNvPr>
          <p:cNvSpPr txBox="1"/>
          <p:nvPr/>
        </p:nvSpPr>
        <p:spPr>
          <a:xfrm>
            <a:off x="467544" y="2407989"/>
            <a:ext cx="48526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比如 </a:t>
            </a:r>
            <a:r>
              <a:rPr lang="en-US" altLang="zh-CN" sz="1400" dirty="0" err="1">
                <a:solidFill>
                  <a:srgbClr val="E54D26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axios</a:t>
            </a:r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: </a:t>
            </a: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导入的代码是</a:t>
            </a:r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en-US" altLang="zh-CN" sz="1400" dirty="0">
                <a:solidFill>
                  <a:srgbClr val="E54D26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import </a:t>
            </a:r>
            <a:r>
              <a:rPr lang="en-US" altLang="zh-CN" sz="1400" dirty="0" err="1">
                <a:solidFill>
                  <a:srgbClr val="E54D26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axios</a:t>
            </a:r>
            <a:r>
              <a:rPr lang="en-US" altLang="zh-CN" sz="1400" dirty="0">
                <a:solidFill>
                  <a:srgbClr val="E54D26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from ‘</a:t>
            </a:r>
            <a:r>
              <a:rPr lang="en-US" altLang="zh-CN" sz="1400" dirty="0" err="1">
                <a:solidFill>
                  <a:srgbClr val="E54D26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axios</a:t>
            </a:r>
            <a:r>
              <a:rPr lang="en-US" altLang="zh-CN" sz="1400" dirty="0">
                <a:solidFill>
                  <a:srgbClr val="E54D26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’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E6659C09-4D37-48DB-AA09-AD35D2698722}"/>
              </a:ext>
            </a:extLst>
          </p:cNvPr>
          <p:cNvSpPr txBox="1"/>
          <p:nvPr/>
        </p:nvSpPr>
        <p:spPr>
          <a:xfrm>
            <a:off x="467544" y="2912045"/>
            <a:ext cx="34163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开心的使用刚刚导入的</a:t>
            </a:r>
            <a:r>
              <a:rPr lang="zh-CN" altLang="en-US" sz="1400" dirty="0">
                <a:solidFill>
                  <a:srgbClr val="E54D26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包</a:t>
            </a: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（模块，库）吧</a:t>
            </a:r>
            <a:endParaRPr lang="en-US" altLang="zh-CN" sz="1400" dirty="0">
              <a:solidFill>
                <a:srgbClr val="E54D26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969404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  <p:bldP spid="13" grpId="0"/>
      <p:bldP spid="15" grpId="0"/>
      <p:bldP spid="17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CC68C331-EEBD-461C-AC46-DF873E3E603C}"/>
              </a:ext>
            </a:extLst>
          </p:cNvPr>
          <p:cNvSpPr/>
          <p:nvPr/>
        </p:nvSpPr>
        <p:spPr>
          <a:xfrm>
            <a:off x="539552" y="123478"/>
            <a:ext cx="3692036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5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快速原型开发 </a:t>
            </a:r>
            <a:r>
              <a:rPr lang="en-US" altLang="zh-CN" sz="25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| </a:t>
            </a:r>
            <a:r>
              <a:rPr lang="zh-CN" altLang="en-US" sz="25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组件抽取</a:t>
            </a:r>
            <a:endParaRPr lang="en-US" altLang="zh-CN" sz="25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0193F6E-C5F7-4AE8-8CA6-FCEAEE6C2112}"/>
              </a:ext>
            </a:extLst>
          </p:cNvPr>
          <p:cNvSpPr txBox="1"/>
          <p:nvPr/>
        </p:nvSpPr>
        <p:spPr>
          <a:xfrm>
            <a:off x="467544" y="895821"/>
            <a:ext cx="47628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创建 </a:t>
            </a:r>
            <a:r>
              <a:rPr lang="en-US" altLang="zh-CN" sz="1400" dirty="0">
                <a:solidFill>
                  <a:srgbClr val="E54D26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components</a:t>
            </a:r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文件夹 创建一个文件 叫做 </a:t>
            </a:r>
            <a:r>
              <a:rPr lang="en-US" altLang="zh-CN" sz="1400" dirty="0" err="1">
                <a:solidFill>
                  <a:srgbClr val="E54D26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player.vue</a:t>
            </a:r>
            <a:endParaRPr lang="en-US" altLang="zh-CN" sz="1400" dirty="0">
              <a:solidFill>
                <a:srgbClr val="E54D26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60926EB-46BE-4430-9212-155FA8608A49}"/>
              </a:ext>
            </a:extLst>
          </p:cNvPr>
          <p:cNvSpPr txBox="1"/>
          <p:nvPr/>
        </p:nvSpPr>
        <p:spPr>
          <a:xfrm>
            <a:off x="467544" y="1399877"/>
            <a:ext cx="48526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把播放器的代码 </a:t>
            </a:r>
            <a:r>
              <a:rPr lang="zh-CN" altLang="en-US" sz="1400" dirty="0">
                <a:solidFill>
                  <a:srgbClr val="E54D26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剪切</a:t>
            </a: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进去</a:t>
            </a:r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,</a:t>
            </a: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并调整 </a:t>
            </a:r>
            <a:r>
              <a:rPr lang="zh-CN" altLang="en-US" sz="1400" dirty="0">
                <a:solidFill>
                  <a:srgbClr val="E54D26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图片、</a:t>
            </a:r>
            <a:r>
              <a:rPr lang="en-US" altLang="zh-CN" sz="1400" dirty="0" err="1">
                <a:solidFill>
                  <a:srgbClr val="E54D26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css</a:t>
            </a:r>
            <a:r>
              <a:rPr lang="en-US" altLang="zh-CN" sz="1400" dirty="0">
                <a:solidFill>
                  <a:srgbClr val="E54D26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文件的路径</a:t>
            </a:r>
            <a:endParaRPr lang="en-US" altLang="zh-CN" sz="1400" dirty="0">
              <a:solidFill>
                <a:srgbClr val="E54D26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DFC6CB1D-08E9-4005-B421-58A9BAFA8589}"/>
              </a:ext>
            </a:extLst>
          </p:cNvPr>
          <p:cNvSpPr txBox="1"/>
          <p:nvPr/>
        </p:nvSpPr>
        <p:spPr>
          <a:xfrm>
            <a:off x="467544" y="1903933"/>
            <a:ext cx="35060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 dirty="0" err="1">
                <a:solidFill>
                  <a:srgbClr val="E54D26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App.vue</a:t>
            </a: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中 使用 </a:t>
            </a:r>
            <a:r>
              <a:rPr lang="en-US" altLang="zh-CN" sz="1400" dirty="0">
                <a:solidFill>
                  <a:srgbClr val="E54D26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import</a:t>
            </a:r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导入 播放器组件</a:t>
            </a:r>
            <a:endParaRPr lang="en-US" altLang="zh-CN" sz="1400" dirty="0">
              <a:solidFill>
                <a:srgbClr val="E54D26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72FDF0FA-35A8-4B58-9BE4-7BD14F8B49D5}"/>
              </a:ext>
            </a:extLst>
          </p:cNvPr>
          <p:cNvSpPr txBox="1"/>
          <p:nvPr/>
        </p:nvSpPr>
        <p:spPr>
          <a:xfrm>
            <a:off x="467544" y="2407989"/>
            <a:ext cx="36856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在 </a:t>
            </a:r>
            <a:r>
              <a:rPr lang="en-US" altLang="zh-CN" sz="1400" dirty="0">
                <a:solidFill>
                  <a:srgbClr val="E54D26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components</a:t>
            </a:r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中</a:t>
            </a:r>
            <a:r>
              <a:rPr lang="zh-CN" altLang="en-US" sz="1400" dirty="0">
                <a:solidFill>
                  <a:srgbClr val="E54D26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添加</a:t>
            </a: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（注册） 播放器组件</a:t>
            </a:r>
            <a:endParaRPr lang="en-US" altLang="zh-CN" sz="1400" dirty="0">
              <a:solidFill>
                <a:srgbClr val="E54D26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E6659C09-4D37-48DB-AA09-AD35D2698722}"/>
              </a:ext>
            </a:extLst>
          </p:cNvPr>
          <p:cNvSpPr txBox="1"/>
          <p:nvPr/>
        </p:nvSpPr>
        <p:spPr>
          <a:xfrm>
            <a:off x="467544" y="2912045"/>
            <a:ext cx="47628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页面上使用 </a:t>
            </a:r>
            <a:r>
              <a:rPr lang="zh-CN" altLang="en-US" sz="1400" dirty="0">
                <a:solidFill>
                  <a:srgbClr val="E54D26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注册的名字 </a:t>
            </a: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当做标签名即可使用 播放器组件</a:t>
            </a:r>
            <a:endParaRPr lang="en-US" altLang="zh-CN" sz="1400" dirty="0">
              <a:solidFill>
                <a:srgbClr val="E54D26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229547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  <p:bldP spid="13" grpId="0"/>
      <p:bldP spid="15" grpId="0"/>
      <p:bldP spid="17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CC68C331-EEBD-461C-AC46-DF873E3E603C}"/>
              </a:ext>
            </a:extLst>
          </p:cNvPr>
          <p:cNvSpPr/>
          <p:nvPr/>
        </p:nvSpPr>
        <p:spPr>
          <a:xfrm>
            <a:off x="539552" y="123478"/>
            <a:ext cx="3692036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5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快速原型开发 </a:t>
            </a:r>
            <a:r>
              <a:rPr lang="en-US" altLang="zh-CN" sz="25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| </a:t>
            </a:r>
            <a:r>
              <a:rPr lang="zh-CN" altLang="en-US" sz="25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组件抽取</a:t>
            </a:r>
            <a:endParaRPr lang="en-US" altLang="zh-CN" sz="25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0193F6E-C5F7-4AE8-8CA6-FCEAEE6C2112}"/>
              </a:ext>
            </a:extLst>
          </p:cNvPr>
          <p:cNvSpPr txBox="1"/>
          <p:nvPr/>
        </p:nvSpPr>
        <p:spPr>
          <a:xfrm>
            <a:off x="467544" y="895821"/>
            <a:ext cx="48526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通过 </a:t>
            </a:r>
            <a:r>
              <a:rPr lang="en-US" altLang="zh-CN" sz="1400" dirty="0">
                <a:solidFill>
                  <a:srgbClr val="E54D26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chrome </a:t>
            </a: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的 </a:t>
            </a:r>
            <a:r>
              <a:rPr lang="en-US" altLang="zh-CN" sz="1400" dirty="0" err="1">
                <a:solidFill>
                  <a:srgbClr val="E54D26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vue</a:t>
            </a:r>
            <a:r>
              <a:rPr lang="en-US" altLang="zh-CN" sz="1400" dirty="0">
                <a:solidFill>
                  <a:srgbClr val="E54D26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插件 可以更好地检查，以及调试代码</a:t>
            </a:r>
            <a:endParaRPr lang="en-US" altLang="zh-CN" sz="1400" dirty="0">
              <a:solidFill>
                <a:srgbClr val="E54D26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60926EB-46BE-4430-9212-155FA8608A49}"/>
              </a:ext>
            </a:extLst>
          </p:cNvPr>
          <p:cNvSpPr txBox="1"/>
          <p:nvPr/>
        </p:nvSpPr>
        <p:spPr>
          <a:xfrm>
            <a:off x="467544" y="1399877"/>
            <a:ext cx="51219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直接拖入到</a:t>
            </a:r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chrome</a:t>
            </a: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中的 更多工具 扩展程序 重启浏览器即可</a:t>
            </a:r>
            <a:endParaRPr lang="en-US" altLang="zh-CN" sz="1400" dirty="0">
              <a:solidFill>
                <a:srgbClr val="E54D26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DFC6CB1D-08E9-4005-B421-58A9BAFA8589}"/>
              </a:ext>
            </a:extLst>
          </p:cNvPr>
          <p:cNvSpPr txBox="1"/>
          <p:nvPr/>
        </p:nvSpPr>
        <p:spPr>
          <a:xfrm>
            <a:off x="467544" y="1903933"/>
            <a:ext cx="64684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在使用 </a:t>
            </a:r>
            <a:r>
              <a:rPr lang="en-US" altLang="zh-CN" sz="1400" dirty="0" err="1">
                <a:solidFill>
                  <a:srgbClr val="E54D26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vue</a:t>
            </a:r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的项目中插件会自动亮起，在开发者界面中通过 </a:t>
            </a:r>
            <a:r>
              <a:rPr lang="en-US" altLang="zh-CN" sz="1400" dirty="0" err="1">
                <a:solidFill>
                  <a:srgbClr val="E54D26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vue</a:t>
            </a:r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分栏即可使用</a:t>
            </a:r>
            <a:endParaRPr lang="en-US" altLang="zh-CN" sz="1400" dirty="0">
              <a:solidFill>
                <a:srgbClr val="E54D26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777916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  <p:bldP spid="13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MH_Others_1">
            <a:extLst>
              <a:ext uri="{FF2B5EF4-FFF2-40B4-BE49-F238E27FC236}">
                <a16:creationId xmlns:a16="http://schemas.microsoft.com/office/drawing/2014/main" id="{7DFE2E47-3C56-4DC9-B7E5-D0C4DFB1C527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958975" y="1917700"/>
            <a:ext cx="644525" cy="264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lIns="68580" tIns="34290" rIns="68580" bIns="3429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en-US" altLang="zh-CN" sz="3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</a:p>
        </p:txBody>
      </p:sp>
      <p:sp>
        <p:nvSpPr>
          <p:cNvPr id="7" name="MH_Others_2">
            <a:extLst>
              <a:ext uri="{FF2B5EF4-FFF2-40B4-BE49-F238E27FC236}">
                <a16:creationId xmlns:a16="http://schemas.microsoft.com/office/drawing/2014/main" id="{FDE2FDCB-91EF-4BED-A441-923A8DCC6E23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698625" y="915988"/>
            <a:ext cx="936625" cy="93503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0">
            <a:solidFill>
              <a:srgbClr val="FFFFFF">
                <a:alpha val="49000"/>
              </a:srgbClr>
            </a:solidFill>
          </a:ln>
        </p:spPr>
        <p:txBody>
          <a:bodyPr lIns="68580" tIns="34290" rIns="68580" bIns="135000"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ts val="7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zh-CN" altLang="en-US" sz="44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</a:t>
            </a:r>
          </a:p>
        </p:txBody>
      </p:sp>
      <p:sp>
        <p:nvSpPr>
          <p:cNvPr id="8" name="MH_Others_3">
            <a:extLst>
              <a:ext uri="{FF2B5EF4-FFF2-40B4-BE49-F238E27FC236}">
                <a16:creationId xmlns:a16="http://schemas.microsoft.com/office/drawing/2014/main" id="{8CC7BDB9-107B-4158-B214-68A178CC34CE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331640" y="1759696"/>
            <a:ext cx="734366" cy="734366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zh-CN" altLang="en-US" sz="4400" b="1">
                <a:ln w="3175">
                  <a:solidFill>
                    <a:srgbClr val="FFFFFF"/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录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0A4D4F-4DD7-4968-A2D8-63F50B24E543}"/>
              </a:ext>
            </a:extLst>
          </p:cNvPr>
          <p:cNvSpPr txBox="1"/>
          <p:nvPr/>
        </p:nvSpPr>
        <p:spPr>
          <a:xfrm>
            <a:off x="3995936" y="1340900"/>
            <a:ext cx="4319588" cy="24617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171450" indent="-171450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u"/>
              <a:defRPr/>
            </a:pP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ES6</a:t>
            </a:r>
          </a:p>
          <a:p>
            <a:pPr marL="171450" indent="-171450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u"/>
              <a:defRPr/>
            </a:pP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 回顾</a:t>
            </a:r>
            <a:endParaRPr lang="en-US" altLang="zh-CN" sz="2000" dirty="0">
              <a:latin typeface="微软雅黑" pitchFamily="34" charset="-122"/>
              <a:ea typeface="微软雅黑" pitchFamily="34" charset="-122"/>
            </a:endParaRPr>
          </a:p>
          <a:p>
            <a:pPr marL="171450" indent="-171450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u"/>
              <a:defRPr/>
            </a:pP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 单文件组件</a:t>
            </a:r>
            <a:endParaRPr lang="en-US" altLang="zh-CN" sz="2000" dirty="0">
              <a:latin typeface="微软雅黑" pitchFamily="34" charset="-122"/>
              <a:ea typeface="微软雅黑" pitchFamily="34" charset="-122"/>
            </a:endParaRPr>
          </a:p>
          <a:p>
            <a:pPr marL="171450" indent="-171450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E54D26"/>
              </a:buClr>
              <a:buFont typeface="Wingdings" panose="05000000000000000000" pitchFamily="2" charset="2"/>
              <a:buChar char="u"/>
              <a:defRPr/>
            </a:pPr>
            <a:r>
              <a:rPr lang="zh-CN" altLang="en-US" sz="2000" dirty="0">
                <a:solidFill>
                  <a:srgbClr val="E54D26"/>
                </a:solidFill>
                <a:latin typeface="微软雅黑" pitchFamily="34" charset="-122"/>
                <a:ea typeface="微软雅黑" pitchFamily="34" charset="-122"/>
              </a:rPr>
              <a:t> 快速原型开发</a:t>
            </a:r>
            <a:endParaRPr lang="en-US" altLang="zh-CN" sz="2000" dirty="0">
              <a:solidFill>
                <a:srgbClr val="E54D2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C85649E-5B86-45ED-AF56-D0F156193298}"/>
              </a:ext>
            </a:extLst>
          </p:cNvPr>
          <p:cNvSpPr/>
          <p:nvPr/>
        </p:nvSpPr>
        <p:spPr>
          <a:xfrm>
            <a:off x="539552" y="123478"/>
            <a:ext cx="1146468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5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第一天</a:t>
            </a:r>
            <a:endParaRPr lang="en-US" altLang="zh-CN" sz="25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5D574D43-A814-46B6-AC1E-5FF250001402}"/>
              </a:ext>
            </a:extLst>
          </p:cNvPr>
          <p:cNvCxnSpPr/>
          <p:nvPr/>
        </p:nvCxnSpPr>
        <p:spPr>
          <a:xfrm>
            <a:off x="3348038" y="1384300"/>
            <a:ext cx="0" cy="2447925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椭圆 10">
            <a:extLst>
              <a:ext uri="{FF2B5EF4-FFF2-40B4-BE49-F238E27FC236}">
                <a16:creationId xmlns:a16="http://schemas.microsoft.com/office/drawing/2014/main" id="{23E375FC-8396-4153-B6C1-1015B23F8322}"/>
              </a:ext>
            </a:extLst>
          </p:cNvPr>
          <p:cNvSpPr/>
          <p:nvPr/>
        </p:nvSpPr>
        <p:spPr>
          <a:xfrm>
            <a:off x="3311525" y="1347788"/>
            <a:ext cx="73025" cy="7143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1856C943-0E46-4EA8-BED9-5AC41CC5024E}"/>
              </a:ext>
            </a:extLst>
          </p:cNvPr>
          <p:cNvSpPr/>
          <p:nvPr/>
        </p:nvSpPr>
        <p:spPr>
          <a:xfrm>
            <a:off x="3311525" y="3832225"/>
            <a:ext cx="73025" cy="7143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645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776872F0-DBF6-41A9-87EA-157224CCFC49}"/>
              </a:ext>
            </a:extLst>
          </p:cNvPr>
          <p:cNvSpPr/>
          <p:nvPr/>
        </p:nvSpPr>
        <p:spPr>
          <a:xfrm>
            <a:off x="2798822" y="2787774"/>
            <a:ext cx="3546355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5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Thank You</a:t>
            </a:r>
          </a:p>
        </p:txBody>
      </p:sp>
      <p:pic>
        <p:nvPicPr>
          <p:cNvPr id="3" name="图片 2" descr="一些文字和图案&#10;&#10;描述已自动生成">
            <a:extLst>
              <a:ext uri="{FF2B5EF4-FFF2-40B4-BE49-F238E27FC236}">
                <a16:creationId xmlns:a16="http://schemas.microsoft.com/office/drawing/2014/main" id="{8B8D85DF-D166-46ED-8828-E977613672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4248" y="2791086"/>
            <a:ext cx="1721107" cy="1779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212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776872F0-DBF6-41A9-87EA-157224CCFC49}"/>
              </a:ext>
            </a:extLst>
          </p:cNvPr>
          <p:cNvSpPr/>
          <p:nvPr/>
        </p:nvSpPr>
        <p:spPr>
          <a:xfrm>
            <a:off x="3517865" y="2715766"/>
            <a:ext cx="2108269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5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明天见</a:t>
            </a:r>
            <a:endParaRPr lang="en-US" altLang="zh-CN" sz="50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6631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B228680-1C39-4775-991F-6E07AA93A5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435" y="1022654"/>
            <a:ext cx="4464496" cy="3098192"/>
          </a:xfrm>
          <a:prstGeom prst="rect">
            <a:avLst/>
          </a:prstGeom>
        </p:spPr>
      </p:pic>
      <p:sp>
        <p:nvSpPr>
          <p:cNvPr id="6" name="TextBox 2">
            <a:extLst>
              <a:ext uri="{FF2B5EF4-FFF2-40B4-BE49-F238E27FC236}">
                <a16:creationId xmlns:a16="http://schemas.microsoft.com/office/drawing/2014/main" id="{DA2D0D8C-FD59-44A5-8E45-696C1D4E9552}"/>
              </a:ext>
            </a:extLst>
          </p:cNvPr>
          <p:cNvSpPr txBox="1"/>
          <p:nvPr/>
        </p:nvSpPr>
        <p:spPr>
          <a:xfrm>
            <a:off x="5508104" y="2886970"/>
            <a:ext cx="1109291" cy="4589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 err="1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vue</a:t>
            </a:r>
            <a:r>
              <a:rPr lang="en-US" altLang="zh-CN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-cli</a:t>
            </a:r>
            <a:endParaRPr lang="zh-CN" altLang="en-US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0D1134AB-50DF-4A90-BF64-64BC46539B62}"/>
              </a:ext>
            </a:extLst>
          </p:cNvPr>
          <p:cNvSpPr txBox="1"/>
          <p:nvPr/>
        </p:nvSpPr>
        <p:spPr>
          <a:xfrm>
            <a:off x="5508104" y="2325846"/>
            <a:ext cx="1676971" cy="4589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 err="1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vue</a:t>
            </a:r>
            <a:r>
              <a:rPr lang="en-US" altLang="zh-CN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-router</a:t>
            </a:r>
            <a:endParaRPr lang="zh-CN" altLang="en-US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TextBox 2">
            <a:extLst>
              <a:ext uri="{FF2B5EF4-FFF2-40B4-BE49-F238E27FC236}">
                <a16:creationId xmlns:a16="http://schemas.microsoft.com/office/drawing/2014/main" id="{5FC76A30-FF48-403E-AB01-C18AE4186C25}"/>
              </a:ext>
            </a:extLst>
          </p:cNvPr>
          <p:cNvSpPr txBox="1"/>
          <p:nvPr/>
        </p:nvSpPr>
        <p:spPr>
          <a:xfrm>
            <a:off x="5508104" y="3448095"/>
            <a:ext cx="1726629" cy="4589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Element-</a:t>
            </a:r>
            <a:r>
              <a:rPr lang="en-US" altLang="zh-CN" b="1" dirty="0" err="1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ui</a:t>
            </a:r>
            <a:endParaRPr lang="zh-CN" altLang="en-US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6678925-40F5-4EBF-9C65-0F59B2C7C457}"/>
              </a:ext>
            </a:extLst>
          </p:cNvPr>
          <p:cNvSpPr/>
          <p:nvPr/>
        </p:nvSpPr>
        <p:spPr>
          <a:xfrm>
            <a:off x="5508104" y="1203598"/>
            <a:ext cx="1338828" cy="4589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单文件组件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9F32674-CC54-49EF-B1C4-D0A6BFFBFBD0}"/>
              </a:ext>
            </a:extLst>
          </p:cNvPr>
          <p:cNvSpPr/>
          <p:nvPr/>
        </p:nvSpPr>
        <p:spPr>
          <a:xfrm>
            <a:off x="5534199" y="1764722"/>
            <a:ext cx="1569660" cy="4589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快速原型开发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D8B11F2E-AA5F-42C9-9FCB-A1CBC4A5BBA5}"/>
              </a:ext>
            </a:extLst>
          </p:cNvPr>
          <p:cNvSpPr/>
          <p:nvPr/>
        </p:nvSpPr>
        <p:spPr>
          <a:xfrm>
            <a:off x="611560" y="123478"/>
            <a:ext cx="1467068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5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效果展示</a:t>
            </a:r>
            <a:endParaRPr lang="en-US" altLang="zh-CN" sz="25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721142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4" grpId="0"/>
      <p:bldP spid="10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MH_Others_1">
            <a:extLst>
              <a:ext uri="{FF2B5EF4-FFF2-40B4-BE49-F238E27FC236}">
                <a16:creationId xmlns:a16="http://schemas.microsoft.com/office/drawing/2014/main" id="{7DFE2E47-3C56-4DC9-B7E5-D0C4DFB1C527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958975" y="1917700"/>
            <a:ext cx="644525" cy="264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lIns="68580" tIns="34290" rIns="68580" bIns="3429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en-US" altLang="zh-CN" sz="3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</a:p>
        </p:txBody>
      </p:sp>
      <p:sp>
        <p:nvSpPr>
          <p:cNvPr id="7" name="MH_Others_2">
            <a:extLst>
              <a:ext uri="{FF2B5EF4-FFF2-40B4-BE49-F238E27FC236}">
                <a16:creationId xmlns:a16="http://schemas.microsoft.com/office/drawing/2014/main" id="{FDE2FDCB-91EF-4BED-A441-923A8DCC6E23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698625" y="915988"/>
            <a:ext cx="936625" cy="93503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0">
            <a:solidFill>
              <a:srgbClr val="FFFFFF">
                <a:alpha val="49000"/>
              </a:srgbClr>
            </a:solidFill>
          </a:ln>
        </p:spPr>
        <p:txBody>
          <a:bodyPr lIns="68580" tIns="34290" rIns="68580" bIns="135000"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ts val="7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zh-CN" altLang="en-US" sz="44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</a:t>
            </a:r>
          </a:p>
        </p:txBody>
      </p:sp>
      <p:sp>
        <p:nvSpPr>
          <p:cNvPr id="8" name="MH_Others_3">
            <a:extLst>
              <a:ext uri="{FF2B5EF4-FFF2-40B4-BE49-F238E27FC236}">
                <a16:creationId xmlns:a16="http://schemas.microsoft.com/office/drawing/2014/main" id="{8CC7BDB9-107B-4158-B214-68A178CC34CE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331640" y="1759696"/>
            <a:ext cx="734366" cy="734366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zh-CN" altLang="en-US" sz="4400" b="1">
                <a:ln w="3175">
                  <a:solidFill>
                    <a:srgbClr val="FFFFFF"/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录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0A4D4F-4DD7-4968-A2D8-63F50B24E543}"/>
              </a:ext>
            </a:extLst>
          </p:cNvPr>
          <p:cNvSpPr txBox="1"/>
          <p:nvPr/>
        </p:nvSpPr>
        <p:spPr>
          <a:xfrm>
            <a:off x="4024613" y="1570989"/>
            <a:ext cx="4319588" cy="184614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171450" indent="-171450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u"/>
              <a:defRPr/>
            </a:pP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2000" dirty="0" err="1">
                <a:latin typeface="微软雅黑" pitchFamily="34" charset="-122"/>
                <a:ea typeface="微软雅黑" pitchFamily="34" charset="-122"/>
              </a:rPr>
              <a:t>vue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-cli</a:t>
            </a:r>
          </a:p>
          <a:p>
            <a:pPr marL="171450" indent="-171450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u"/>
              <a:defRPr/>
            </a:pP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2000" dirty="0" err="1">
                <a:latin typeface="微软雅黑" pitchFamily="34" charset="-122"/>
                <a:ea typeface="微软雅黑" pitchFamily="34" charset="-122"/>
              </a:rPr>
              <a:t>vue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-router</a:t>
            </a:r>
          </a:p>
          <a:p>
            <a:pPr marL="171450" indent="-171450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u"/>
              <a:defRPr/>
            </a:pP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Element-</a:t>
            </a:r>
            <a:r>
              <a:rPr lang="en-US" altLang="zh-CN" sz="2000" dirty="0" err="1">
                <a:latin typeface="微软雅黑" pitchFamily="34" charset="-122"/>
                <a:ea typeface="微软雅黑" pitchFamily="34" charset="-122"/>
              </a:rPr>
              <a:t>ui</a:t>
            </a:r>
            <a:endParaRPr lang="en-US" altLang="zh-CN" sz="2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C85649E-5B86-45ED-AF56-D0F156193298}"/>
              </a:ext>
            </a:extLst>
          </p:cNvPr>
          <p:cNvSpPr/>
          <p:nvPr/>
        </p:nvSpPr>
        <p:spPr>
          <a:xfrm>
            <a:off x="539552" y="123478"/>
            <a:ext cx="1146468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5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第二天</a:t>
            </a:r>
            <a:endParaRPr lang="en-US" altLang="zh-CN" sz="25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5D574D43-A814-46B6-AC1E-5FF250001402}"/>
              </a:ext>
            </a:extLst>
          </p:cNvPr>
          <p:cNvCxnSpPr/>
          <p:nvPr/>
        </p:nvCxnSpPr>
        <p:spPr>
          <a:xfrm>
            <a:off x="3348038" y="1384300"/>
            <a:ext cx="0" cy="2447925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椭圆 10">
            <a:extLst>
              <a:ext uri="{FF2B5EF4-FFF2-40B4-BE49-F238E27FC236}">
                <a16:creationId xmlns:a16="http://schemas.microsoft.com/office/drawing/2014/main" id="{23E375FC-8396-4153-B6C1-1015B23F8322}"/>
              </a:ext>
            </a:extLst>
          </p:cNvPr>
          <p:cNvSpPr/>
          <p:nvPr/>
        </p:nvSpPr>
        <p:spPr>
          <a:xfrm>
            <a:off x="3311525" y="1347788"/>
            <a:ext cx="73025" cy="7143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1856C943-0E46-4EA8-BED9-5AC41CC5024E}"/>
              </a:ext>
            </a:extLst>
          </p:cNvPr>
          <p:cNvSpPr/>
          <p:nvPr/>
        </p:nvSpPr>
        <p:spPr>
          <a:xfrm>
            <a:off x="3311525" y="3832225"/>
            <a:ext cx="73025" cy="7143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8763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884BC365-34C1-4C74-8CA1-C291E992D7EA}"/>
              </a:ext>
            </a:extLst>
          </p:cNvPr>
          <p:cNvSpPr/>
          <p:nvPr/>
        </p:nvSpPr>
        <p:spPr>
          <a:xfrm>
            <a:off x="3838466" y="2333223"/>
            <a:ext cx="1467068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5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自我介绍</a:t>
            </a:r>
            <a:endParaRPr lang="en-US" altLang="zh-CN" sz="25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799616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CC68C331-EEBD-461C-AC46-DF873E3E603C}"/>
              </a:ext>
            </a:extLst>
          </p:cNvPr>
          <p:cNvSpPr/>
          <p:nvPr/>
        </p:nvSpPr>
        <p:spPr>
          <a:xfrm>
            <a:off x="539552" y="123478"/>
            <a:ext cx="1467068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5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自我介绍</a:t>
            </a:r>
            <a:endParaRPr lang="en-US" altLang="zh-CN" sz="25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6D724A0-4687-4E00-81FF-D60890809E08}"/>
              </a:ext>
            </a:extLst>
          </p:cNvPr>
          <p:cNvSpPr txBox="1"/>
          <p:nvPr/>
        </p:nvSpPr>
        <p:spPr>
          <a:xfrm>
            <a:off x="4255246" y="1563638"/>
            <a:ext cx="6335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胡</a:t>
            </a:r>
            <a:r>
              <a:rPr lang="en-US" altLang="zh-CN" sz="1400" dirty="0">
                <a:solidFill>
                  <a:srgbClr val="E54D26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0</a:t>
            </a: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号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A905489-2CE1-4FCB-AE44-6E7BF270E37B}"/>
              </a:ext>
            </a:extLst>
          </p:cNvPr>
          <p:cNvSpPr txBox="1"/>
          <p:nvPr/>
        </p:nvSpPr>
        <p:spPr>
          <a:xfrm>
            <a:off x="4210361" y="2057821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胡</a:t>
            </a:r>
            <a:r>
              <a:rPr lang="zh-CN" altLang="en-US" sz="1400" dirty="0">
                <a:solidFill>
                  <a:srgbClr val="E54D26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凌</a:t>
            </a: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皓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47A1EC7-26E2-46C8-A17A-B67A453AC2E6}"/>
              </a:ext>
            </a:extLst>
          </p:cNvPr>
          <p:cNvSpPr txBox="1"/>
          <p:nvPr/>
        </p:nvSpPr>
        <p:spPr>
          <a:xfrm>
            <a:off x="4094944" y="2571750"/>
            <a:ext cx="1082348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3500" dirty="0">
                <a:solidFill>
                  <a:srgbClr val="E54D26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花姐</a:t>
            </a:r>
          </a:p>
        </p:txBody>
      </p:sp>
      <p:pic>
        <p:nvPicPr>
          <p:cNvPr id="13" name="图片 12" descr="图片包含 游戏机, 水果, 动物&#10;&#10;描述已自动生成">
            <a:extLst>
              <a:ext uri="{FF2B5EF4-FFF2-40B4-BE49-F238E27FC236}">
                <a16:creationId xmlns:a16="http://schemas.microsoft.com/office/drawing/2014/main" id="{942ACDAA-6086-4B24-A877-FE51166074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144" y="1059582"/>
            <a:ext cx="2850414" cy="3247602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5E27B822-4ED6-4338-8E40-E51F2846D5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797" y="889831"/>
            <a:ext cx="2242559" cy="3363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0960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CC68C331-EEBD-461C-AC46-DF873E3E603C}"/>
              </a:ext>
            </a:extLst>
          </p:cNvPr>
          <p:cNvSpPr/>
          <p:nvPr/>
        </p:nvSpPr>
        <p:spPr>
          <a:xfrm>
            <a:off x="539552" y="123478"/>
            <a:ext cx="1467068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5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自我介绍</a:t>
            </a:r>
            <a:endParaRPr lang="en-US" altLang="zh-CN" sz="25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47A1EC7-26E2-46C8-A17A-B67A453AC2E6}"/>
              </a:ext>
            </a:extLst>
          </p:cNvPr>
          <p:cNvSpPr txBox="1"/>
          <p:nvPr/>
        </p:nvSpPr>
        <p:spPr>
          <a:xfrm>
            <a:off x="4094944" y="1923678"/>
            <a:ext cx="1082348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3500" dirty="0">
                <a:solidFill>
                  <a:srgbClr val="E54D26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花姐</a:t>
            </a:r>
          </a:p>
        </p:txBody>
      </p:sp>
      <p:pic>
        <p:nvPicPr>
          <p:cNvPr id="13" name="图片 12" descr="图片包含 游戏机, 水果, 动物&#10;&#10;描述已自动生成">
            <a:extLst>
              <a:ext uri="{FF2B5EF4-FFF2-40B4-BE49-F238E27FC236}">
                <a16:creationId xmlns:a16="http://schemas.microsoft.com/office/drawing/2014/main" id="{942ACDAA-6086-4B24-A877-FE51166074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144" y="1059582"/>
            <a:ext cx="2850414" cy="324760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D37E479-42FD-42AE-A4F7-6A8BA8FFF3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797" y="889831"/>
            <a:ext cx="2242559" cy="3363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445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884BC365-34C1-4C74-8CA1-C291E992D7EA}"/>
              </a:ext>
            </a:extLst>
          </p:cNvPr>
          <p:cNvSpPr/>
          <p:nvPr/>
        </p:nvSpPr>
        <p:spPr>
          <a:xfrm>
            <a:off x="3838466" y="2333223"/>
            <a:ext cx="1467068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5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技术储备</a:t>
            </a:r>
            <a:endParaRPr lang="en-US" altLang="zh-CN" sz="25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002887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CC68C331-EEBD-461C-AC46-DF873E3E603C}"/>
              </a:ext>
            </a:extLst>
          </p:cNvPr>
          <p:cNvSpPr/>
          <p:nvPr/>
        </p:nvSpPr>
        <p:spPr>
          <a:xfrm>
            <a:off x="539552" y="123478"/>
            <a:ext cx="1467068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5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技术储备</a:t>
            </a:r>
            <a:endParaRPr lang="en-US" altLang="zh-CN" sz="25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827B6301-96C7-4DCF-8CDE-5C646E5B4210}"/>
              </a:ext>
            </a:extLst>
          </p:cNvPr>
          <p:cNvSpPr/>
          <p:nvPr/>
        </p:nvSpPr>
        <p:spPr bwMode="auto">
          <a:xfrm>
            <a:off x="1691680" y="1431411"/>
            <a:ext cx="1966689" cy="455613"/>
          </a:xfrm>
          <a:prstGeom prst="rect">
            <a:avLst/>
          </a:prstGeom>
          <a:solidFill>
            <a:srgbClr val="AD2C2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zh-CN" sz="24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1.  HTML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2A7CB848-0198-4572-8FEF-A5C5601DD8CD}"/>
              </a:ext>
            </a:extLst>
          </p:cNvPr>
          <p:cNvSpPr/>
          <p:nvPr/>
        </p:nvSpPr>
        <p:spPr bwMode="auto">
          <a:xfrm>
            <a:off x="1695128" y="2319214"/>
            <a:ext cx="1966689" cy="455613"/>
          </a:xfrm>
          <a:prstGeom prst="rect">
            <a:avLst/>
          </a:prstGeom>
          <a:solidFill>
            <a:srgbClr val="AD2C2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2.  CSS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C7405644-BDEF-4D54-9B63-7611CA80EEA5}"/>
              </a:ext>
            </a:extLst>
          </p:cNvPr>
          <p:cNvSpPr/>
          <p:nvPr/>
        </p:nvSpPr>
        <p:spPr bwMode="auto">
          <a:xfrm>
            <a:off x="1691680" y="3267421"/>
            <a:ext cx="1966689" cy="455613"/>
          </a:xfrm>
          <a:prstGeom prst="rect">
            <a:avLst/>
          </a:prstGeom>
          <a:solidFill>
            <a:srgbClr val="AD2C2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3.   JS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443FC8CF-1ACF-4BB2-9AB4-19F6585C3CD3}"/>
              </a:ext>
            </a:extLst>
          </p:cNvPr>
          <p:cNvSpPr/>
          <p:nvPr/>
        </p:nvSpPr>
        <p:spPr bwMode="auto">
          <a:xfrm>
            <a:off x="4909403" y="1431411"/>
            <a:ext cx="2016224" cy="455613"/>
          </a:xfrm>
          <a:prstGeom prst="rect">
            <a:avLst/>
          </a:prstGeom>
          <a:solidFill>
            <a:srgbClr val="AD2C2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4.  AJAX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EA0E0C01-7466-4B3F-BAB9-46F7A3668474}"/>
              </a:ext>
            </a:extLst>
          </p:cNvPr>
          <p:cNvSpPr/>
          <p:nvPr/>
        </p:nvSpPr>
        <p:spPr bwMode="auto">
          <a:xfrm>
            <a:off x="4914711" y="2319214"/>
            <a:ext cx="2016224" cy="455613"/>
          </a:xfrm>
          <a:prstGeom prst="rect">
            <a:avLst/>
          </a:prstGeom>
          <a:solidFill>
            <a:srgbClr val="AD2C2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zh-CN" sz="24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5.  VUE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ED9BD46F-11AE-484E-A28F-1EF612E9DC1F}"/>
              </a:ext>
            </a:extLst>
          </p:cNvPr>
          <p:cNvSpPr/>
          <p:nvPr/>
        </p:nvSpPr>
        <p:spPr bwMode="auto">
          <a:xfrm>
            <a:off x="4909403" y="3268265"/>
            <a:ext cx="2016224" cy="455613"/>
          </a:xfrm>
          <a:prstGeom prst="rect">
            <a:avLst/>
          </a:prstGeom>
          <a:solidFill>
            <a:srgbClr val="AD2C2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zh-CN" sz="24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6. </a:t>
            </a:r>
            <a:r>
              <a:rPr lang="en-US" altLang="zh-CN" sz="2400" dirty="0" err="1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axios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668467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905155037"/>
  <p:tag name="MH_LIBRARY" val="CONTENTS"/>
  <p:tag name="MH_TYPE" val="OTHERS"/>
  <p:tag name="ID" val="545836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905155037"/>
  <p:tag name="MH_LIBRARY" val="CONTENTS"/>
  <p:tag name="MH_TYPE" val="OTHERS"/>
  <p:tag name="ID" val="545836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905155037"/>
  <p:tag name="MH_LIBRARY" val="CONTENTS"/>
  <p:tag name="MH_TYPE" val="OTHERS"/>
  <p:tag name="ID" val="545836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905155037"/>
  <p:tag name="MH_LIBRARY" val="CONTENTS"/>
  <p:tag name="MH_TYPE" val="OTHERS"/>
  <p:tag name="ID" val="545836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905155037"/>
  <p:tag name="MH_LIBRARY" val="CONTENTS"/>
  <p:tag name="MH_TYPE" val="OTHERS"/>
  <p:tag name="ID" val="545836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905155037"/>
  <p:tag name="MH_LIBRARY" val="CONTENTS"/>
  <p:tag name="MH_TYPE" val="OTHERS"/>
  <p:tag name="ID" val="545836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905155037"/>
  <p:tag name="MH_LIBRARY" val="CONTENTS"/>
  <p:tag name="MH_TYPE" val="OTHERS"/>
  <p:tag name="ID" val="545836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905155037"/>
  <p:tag name="MH_LIBRARY" val="CONTENTS"/>
  <p:tag name="MH_TYPE" val="OTHERS"/>
  <p:tag name="ID" val="545836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905155037"/>
  <p:tag name="MH_LIBRARY" val="CONTENTS"/>
  <p:tag name="MH_TYPE" val="OTHERS"/>
  <p:tag name="ID" val="545836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905155037"/>
  <p:tag name="MH_LIBRARY" val="CONTENTS"/>
  <p:tag name="MH_TYPE" val="OTHERS"/>
  <p:tag name="ID" val="545836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905155037"/>
  <p:tag name="MH_LIBRARY" val="CONTENTS"/>
  <p:tag name="MH_TYPE" val="OTHERS"/>
  <p:tag name="ID" val="54583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905155037"/>
  <p:tag name="MH_LIBRARY" val="CONTENTS"/>
  <p:tag name="MH_TYPE" val="OTHERS"/>
  <p:tag name="ID" val="545836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905155037"/>
  <p:tag name="MH_LIBRARY" val="CONTENTS"/>
  <p:tag name="MH_TYPE" val="OTHERS"/>
  <p:tag name="ID" val="545836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905155037"/>
  <p:tag name="MH_LIBRARY" val="CONTENTS"/>
  <p:tag name="MH_TYPE" val="OTHERS"/>
  <p:tag name="ID" val="545836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905155037"/>
  <p:tag name="MH_LIBRARY" val="CONTENTS"/>
  <p:tag name="MH_TYPE" val="OTHERS"/>
  <p:tag name="ID" val="545836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905155037"/>
  <p:tag name="MH_LIBRARY" val="CONTENTS"/>
  <p:tag name="MH_TYPE" val="OTHERS"/>
  <p:tag name="ID" val="545836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905155037"/>
  <p:tag name="MH_LIBRARY" val="CONTENTS"/>
  <p:tag name="MH_TYPE" val="OTHERS"/>
  <p:tag name="ID" val="545836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905155037"/>
  <p:tag name="MH_LIBRARY" val="CONTENTS"/>
  <p:tag name="MH_TYPE" val="OTHERS"/>
  <p:tag name="ID" val="545836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905155037"/>
  <p:tag name="MH_LIBRARY" val="CONTENTS"/>
  <p:tag name="MH_TYPE" val="OTHERS"/>
  <p:tag name="ID" val="545836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905155037"/>
  <p:tag name="MH_LIBRARY" val="CONTENTS"/>
  <p:tag name="MH_TYPE" val="OTHERS"/>
  <p:tag name="ID" val="54583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905155037"/>
  <p:tag name="MH_LIBRARY" val="CONTENTS"/>
  <p:tag name="MH_TYPE" val="OTHERS"/>
  <p:tag name="ID" val="54583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905155037"/>
  <p:tag name="MH_LIBRARY" val="CONTENTS"/>
  <p:tag name="MH_TYPE" val="OTHERS"/>
  <p:tag name="ID" val="545836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905155037"/>
  <p:tag name="MH_LIBRARY" val="CONTENTS"/>
  <p:tag name="MH_TYPE" val="OTHERS"/>
  <p:tag name="ID" val="545836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905155037"/>
  <p:tag name="MH_LIBRARY" val="CONTENTS"/>
  <p:tag name="MH_TYPE" val="OTHERS"/>
  <p:tag name="ID" val="545836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905155037"/>
  <p:tag name="MH_LIBRARY" val="CONTENTS"/>
  <p:tag name="MH_TYPE" val="OTHERS"/>
  <p:tag name="ID" val="545836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905155037"/>
  <p:tag name="MH_LIBRARY" val="CONTENTS"/>
  <p:tag name="MH_TYPE" val="OTHERS"/>
  <p:tag name="ID" val="545836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905155037"/>
  <p:tag name="MH_LIBRARY" val="CONTENTS"/>
  <p:tag name="MH_TYPE" val="OTHERS"/>
  <p:tag name="ID" val="545836"/>
</p:tagLst>
</file>

<file path=ppt/theme/theme1.xml><?xml version="1.0" encoding="utf-8"?>
<a:theme xmlns:a="http://schemas.openxmlformats.org/drawingml/2006/main" name="1_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3_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</a:theme>
</file>

<file path=ppt/theme/theme4.xml><?xml version="1.0" encoding="utf-8"?>
<a:theme xmlns:a="http://schemas.openxmlformats.org/drawingml/2006/main" name="2_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6038</TotalTime>
  <Words>842</Words>
  <Application>Microsoft Office PowerPoint</Application>
  <PresentationFormat>全屏显示(16:9)</PresentationFormat>
  <Paragraphs>209</Paragraphs>
  <Slides>40</Slides>
  <Notes>22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4</vt:i4>
      </vt:variant>
      <vt:variant>
        <vt:lpstr>幻灯片标题</vt:lpstr>
      </vt:variant>
      <vt:variant>
        <vt:i4>40</vt:i4>
      </vt:variant>
    </vt:vector>
  </HeadingPairs>
  <TitlesOfParts>
    <vt:vector size="51" baseType="lpstr">
      <vt:lpstr>Wingdings</vt:lpstr>
      <vt:lpstr>黑体</vt:lpstr>
      <vt:lpstr>Segoe UI</vt:lpstr>
      <vt:lpstr>Calibri</vt:lpstr>
      <vt:lpstr>Arial</vt:lpstr>
      <vt:lpstr>楷体</vt:lpstr>
      <vt:lpstr>微软雅黑</vt:lpstr>
      <vt:lpstr>1_自定义设计方案</vt:lpstr>
      <vt:lpstr>自定义设计方案</vt:lpstr>
      <vt:lpstr>3_自定义设计方案</vt:lpstr>
      <vt:lpstr>2_自定义设计方案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admin</dc:creator>
  <cp:lastModifiedBy>autumn fish</cp:lastModifiedBy>
  <cp:revision>361</cp:revision>
  <dcterms:created xsi:type="dcterms:W3CDTF">2015-06-29T07:19:00Z</dcterms:created>
  <dcterms:modified xsi:type="dcterms:W3CDTF">2020-03-05T12:08:42Z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2052-10.1.0.5777</vt:lpwstr>
  </property>
</Properties>
</file>